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8.xml" ContentType="application/vnd.openxmlformats-officedocument.presentationml.tags+xml"/>
  <Override PartName="/ppt/notesSlides/notesSlide44.xml" ContentType="application/vnd.openxmlformats-officedocument.presentationml.notesSlide+xml"/>
  <Override PartName="/ppt/tags/tag9.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6" r:id="rId5"/>
    <p:sldMasterId id="2147483714" r:id="rId6"/>
  </p:sldMasterIdLst>
  <p:notesMasterIdLst>
    <p:notesMasterId r:id="rId78"/>
  </p:notesMasterIdLst>
  <p:handoutMasterIdLst>
    <p:handoutMasterId r:id="rId79"/>
  </p:handoutMasterIdLst>
  <p:sldIdLst>
    <p:sldId id="351" r:id="rId7"/>
    <p:sldId id="259" r:id="rId8"/>
    <p:sldId id="262" r:id="rId9"/>
    <p:sldId id="322" r:id="rId10"/>
    <p:sldId id="354" r:id="rId11"/>
    <p:sldId id="369" r:id="rId12"/>
    <p:sldId id="268" r:id="rId13"/>
    <p:sldId id="584" r:id="rId14"/>
    <p:sldId id="585" r:id="rId15"/>
    <p:sldId id="587" r:id="rId16"/>
    <p:sldId id="377" r:id="rId17"/>
    <p:sldId id="529" r:id="rId18"/>
    <p:sldId id="370" r:id="rId19"/>
    <p:sldId id="593" r:id="rId20"/>
    <p:sldId id="558" r:id="rId21"/>
    <p:sldId id="559" r:id="rId22"/>
    <p:sldId id="586" r:id="rId23"/>
    <p:sldId id="560" r:id="rId24"/>
    <p:sldId id="561" r:id="rId25"/>
    <p:sldId id="571" r:id="rId26"/>
    <p:sldId id="562" r:id="rId27"/>
    <p:sldId id="564" r:id="rId28"/>
    <p:sldId id="566" r:id="rId29"/>
    <p:sldId id="567" r:id="rId30"/>
    <p:sldId id="568" r:id="rId31"/>
    <p:sldId id="591" r:id="rId32"/>
    <p:sldId id="355" r:id="rId33"/>
    <p:sldId id="359" r:id="rId34"/>
    <p:sldId id="538" r:id="rId35"/>
    <p:sldId id="534" r:id="rId36"/>
    <p:sldId id="544" r:id="rId37"/>
    <p:sldId id="545" r:id="rId38"/>
    <p:sldId id="368" r:id="rId39"/>
    <p:sldId id="365" r:id="rId40"/>
    <p:sldId id="362" r:id="rId41"/>
    <p:sldId id="364" r:id="rId42"/>
    <p:sldId id="366" r:id="rId43"/>
    <p:sldId id="535" r:id="rId44"/>
    <p:sldId id="537" r:id="rId45"/>
    <p:sldId id="589" r:id="rId46"/>
    <p:sldId id="356" r:id="rId47"/>
    <p:sldId id="378" r:id="rId48"/>
    <p:sldId id="376" r:id="rId49"/>
    <p:sldId id="379" r:id="rId50"/>
    <p:sldId id="583" r:id="rId51"/>
    <p:sldId id="387" r:id="rId52"/>
    <p:sldId id="386" r:id="rId53"/>
    <p:sldId id="306" r:id="rId54"/>
    <p:sldId id="385" r:id="rId55"/>
    <p:sldId id="390" r:id="rId56"/>
    <p:sldId id="413" r:id="rId57"/>
    <p:sldId id="391" r:id="rId58"/>
    <p:sldId id="392" r:id="rId59"/>
    <p:sldId id="393" r:id="rId60"/>
    <p:sldId id="394" r:id="rId61"/>
    <p:sldId id="395" r:id="rId62"/>
    <p:sldId id="546" r:id="rId63"/>
    <p:sldId id="397" r:id="rId64"/>
    <p:sldId id="398" r:id="rId65"/>
    <p:sldId id="396" r:id="rId66"/>
    <p:sldId id="592" r:id="rId67"/>
    <p:sldId id="547" r:id="rId68"/>
    <p:sldId id="349" r:id="rId69"/>
    <p:sldId id="579" r:id="rId70"/>
    <p:sldId id="596" r:id="rId71"/>
    <p:sldId id="598" r:id="rId72"/>
    <p:sldId id="581" r:id="rId73"/>
    <p:sldId id="595" r:id="rId74"/>
    <p:sldId id="599" r:id="rId75"/>
    <p:sldId id="597" r:id="rId76"/>
    <p:sldId id="554" r:id="rId77"/>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yer, Cynthia (NIH/OD) [E]" initials="DC([" lastIdx="1" clrIdx="0">
    <p:extLst>
      <p:ext uri="{19B8F6BF-5375-455C-9EA6-DF929625EA0E}">
        <p15:presenceInfo xmlns:p15="http://schemas.microsoft.com/office/powerpoint/2012/main" userId="S::dwyerc@nih.gov::3fa3c0a5-1c00-4ee9-8f48-ed7a1d193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770"/>
    <a:srgbClr val="154B22"/>
    <a:srgbClr val="99CC00"/>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A2CA3-1829-4C36-A6B9-CFF703F10C53}" v="192" dt="2021-10-28T13:12:42.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26" autoAdjust="0"/>
  </p:normalViewPr>
  <p:slideViewPr>
    <p:cSldViewPr snapToGrid="0">
      <p:cViewPr varScale="1">
        <p:scale>
          <a:sx n="89" d="100"/>
          <a:sy n="89" d="100"/>
        </p:scale>
        <p:origin x="73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87"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mmins, Sheri (NIH/OD) [E]" userId="S::cumminss@nih.gov::27ef1276-516b-499b-b919-42898e02f206" providerId="AD" clId="Web-{6C8373B5-104D-4810-BB1B-0264BF5C5192}"/>
    <pc:docChg chg="modSld">
      <pc:chgData name="Cummins, Sheri (NIH/OD) [E]" userId="S::cumminss@nih.gov::27ef1276-516b-499b-b919-42898e02f206" providerId="AD" clId="Web-{6C8373B5-104D-4810-BB1B-0264BF5C5192}" dt="2021-10-18T14:15:17.891" v="8" actId="14100"/>
      <pc:docMkLst>
        <pc:docMk/>
      </pc:docMkLst>
      <pc:sldChg chg="addSp delSp modSp">
        <pc:chgData name="Cummins, Sheri (NIH/OD) [E]" userId="S::cumminss@nih.gov::27ef1276-516b-499b-b919-42898e02f206" providerId="AD" clId="Web-{6C8373B5-104D-4810-BB1B-0264BF5C5192}" dt="2021-10-18T14:15:17.891" v="8" actId="14100"/>
        <pc:sldMkLst>
          <pc:docMk/>
          <pc:sldMk cId="1728957152" sldId="571"/>
        </pc:sldMkLst>
        <pc:spChg chg="mod">
          <ac:chgData name="Cummins, Sheri (NIH/OD) [E]" userId="S::cumminss@nih.gov::27ef1276-516b-499b-b919-42898e02f206" providerId="AD" clId="Web-{6C8373B5-104D-4810-BB1B-0264BF5C5192}" dt="2021-10-18T14:15:10.891" v="6" actId="14100"/>
          <ac:spMkLst>
            <pc:docMk/>
            <pc:sldMk cId="1728957152" sldId="571"/>
            <ac:spMk id="2" creationId="{7AD28E50-2339-4D3E-AEF5-22DF68A7EDC1}"/>
          </ac:spMkLst>
        </pc:spChg>
        <pc:spChg chg="add mod">
          <ac:chgData name="Cummins, Sheri (NIH/OD) [E]" userId="S::cumminss@nih.gov::27ef1276-516b-499b-b919-42898e02f206" providerId="AD" clId="Web-{6C8373B5-104D-4810-BB1B-0264BF5C5192}" dt="2021-10-18T14:15:17.891" v="8" actId="14100"/>
          <ac:spMkLst>
            <pc:docMk/>
            <pc:sldMk cId="1728957152" sldId="571"/>
            <ac:spMk id="4" creationId="{5F08B6AD-CCF0-49CF-9C5E-36082355FD5A}"/>
          </ac:spMkLst>
        </pc:spChg>
        <pc:picChg chg="add del mod">
          <ac:chgData name="Cummins, Sheri (NIH/OD) [E]" userId="S::cumminss@nih.gov::27ef1276-516b-499b-b919-42898e02f206" providerId="AD" clId="Web-{6C8373B5-104D-4810-BB1B-0264BF5C5192}" dt="2021-10-18T14:14:28.906" v="3"/>
          <ac:picMkLst>
            <pc:docMk/>
            <pc:sldMk cId="1728957152" sldId="571"/>
            <ac:picMk id="3" creationId="{64E421D3-31E5-451C-AEF0-5DD7CDC6BA87}"/>
          </ac:picMkLst>
        </pc:picChg>
      </pc:sldChg>
    </pc:docChg>
  </pc:docChgLst>
  <pc:docChgLst>
    <pc:chgData name="Cummins, Sheri (NIH/OD) [E]" userId="S::cumminss@nih.gov::27ef1276-516b-499b-b919-42898e02f206" providerId="AD" clId="Web-{C2AFB987-D19F-4CEF-A9A3-940456B3E2B8}"/>
    <pc:docChg chg="modSld">
      <pc:chgData name="Cummins, Sheri (NIH/OD) [E]" userId="S::cumminss@nih.gov::27ef1276-516b-499b-b919-42898e02f206" providerId="AD" clId="Web-{C2AFB987-D19F-4CEF-A9A3-940456B3E2B8}" dt="2021-10-24T15:29:09.862" v="0" actId="20577"/>
      <pc:docMkLst>
        <pc:docMk/>
      </pc:docMkLst>
      <pc:sldChg chg="modSp">
        <pc:chgData name="Cummins, Sheri (NIH/OD) [E]" userId="S::cumminss@nih.gov::27ef1276-516b-499b-b919-42898e02f206" providerId="AD" clId="Web-{C2AFB987-D19F-4CEF-A9A3-940456B3E2B8}" dt="2021-10-24T15:29:09.862" v="0" actId="20577"/>
        <pc:sldMkLst>
          <pc:docMk/>
          <pc:sldMk cId="3844133034" sldId="584"/>
        </pc:sldMkLst>
        <pc:spChg chg="mod">
          <ac:chgData name="Cummins, Sheri (NIH/OD) [E]" userId="S::cumminss@nih.gov::27ef1276-516b-499b-b919-42898e02f206" providerId="AD" clId="Web-{C2AFB987-D19F-4CEF-A9A3-940456B3E2B8}" dt="2021-10-24T15:29:09.862" v="0" actId="20577"/>
          <ac:spMkLst>
            <pc:docMk/>
            <pc:sldMk cId="3844133034" sldId="584"/>
            <ac:spMk id="11" creationId="{5262F1FF-EA2B-4343-A2A7-385A031E944F}"/>
          </ac:spMkLst>
        </pc:spChg>
      </pc:sldChg>
    </pc:docChg>
  </pc:docChgLst>
  <pc:docChgLst>
    <pc:chgData name="Cummins, Sheri (NIH/OD) [E]" userId="27ef1276-516b-499b-b919-42898e02f206" providerId="ADAL" clId="{89DA2CA3-1829-4C36-A6B9-CFF703F10C53}"/>
    <pc:docChg chg="custSel modSld">
      <pc:chgData name="Cummins, Sheri (NIH/OD) [E]" userId="27ef1276-516b-499b-b919-42898e02f206" providerId="ADAL" clId="{89DA2CA3-1829-4C36-A6B9-CFF703F10C53}" dt="2021-10-28T13:30:51.822" v="502" actId="33524"/>
      <pc:docMkLst>
        <pc:docMk/>
      </pc:docMkLst>
      <pc:sldChg chg="modNotesTx">
        <pc:chgData name="Cummins, Sheri (NIH/OD) [E]" userId="27ef1276-516b-499b-b919-42898e02f206" providerId="ADAL" clId="{89DA2CA3-1829-4C36-A6B9-CFF703F10C53}" dt="2021-10-24T15:33:10.270" v="101" actId="20577"/>
        <pc:sldMkLst>
          <pc:docMk/>
          <pc:sldMk cId="2640487185" sldId="268"/>
        </pc:sldMkLst>
      </pc:sldChg>
      <pc:sldChg chg="addSp modSp mod">
        <pc:chgData name="Cummins, Sheri (NIH/OD) [E]" userId="27ef1276-516b-499b-b919-42898e02f206" providerId="ADAL" clId="{89DA2CA3-1829-4C36-A6B9-CFF703F10C53}" dt="2021-10-28T11:31:46.563" v="203" actId="207"/>
        <pc:sldMkLst>
          <pc:docMk/>
          <pc:sldMk cId="1479682808" sldId="362"/>
        </pc:sldMkLst>
        <pc:spChg chg="add mod">
          <ac:chgData name="Cummins, Sheri (NIH/OD) [E]" userId="27ef1276-516b-499b-b919-42898e02f206" providerId="ADAL" clId="{89DA2CA3-1829-4C36-A6B9-CFF703F10C53}" dt="2021-10-28T11:31:46.563" v="203" actId="207"/>
          <ac:spMkLst>
            <pc:docMk/>
            <pc:sldMk cId="1479682808" sldId="362"/>
            <ac:spMk id="9" creationId="{F1CFB441-78A8-4A6D-93F7-0F1EB2FDD45B}"/>
          </ac:spMkLst>
        </pc:spChg>
      </pc:sldChg>
      <pc:sldChg chg="addSp modSp mod">
        <pc:chgData name="Cummins, Sheri (NIH/OD) [E]" userId="27ef1276-516b-499b-b919-42898e02f206" providerId="ADAL" clId="{89DA2CA3-1829-4C36-A6B9-CFF703F10C53}" dt="2021-10-28T13:12:57.864" v="287" actId="207"/>
        <pc:sldMkLst>
          <pc:docMk/>
          <pc:sldMk cId="2757197880" sldId="366"/>
        </pc:sldMkLst>
        <pc:spChg chg="add mod">
          <ac:chgData name="Cummins, Sheri (NIH/OD) [E]" userId="27ef1276-516b-499b-b919-42898e02f206" providerId="ADAL" clId="{89DA2CA3-1829-4C36-A6B9-CFF703F10C53}" dt="2021-10-28T13:12:57.864" v="287" actId="207"/>
          <ac:spMkLst>
            <pc:docMk/>
            <pc:sldMk cId="2757197880" sldId="366"/>
            <ac:spMk id="9" creationId="{4495F666-FC61-4CD7-B195-73B168EC229D}"/>
          </ac:spMkLst>
        </pc:spChg>
      </pc:sldChg>
      <pc:sldChg chg="modNotesTx">
        <pc:chgData name="Cummins, Sheri (NIH/OD) [E]" userId="27ef1276-516b-499b-b919-42898e02f206" providerId="ADAL" clId="{89DA2CA3-1829-4C36-A6B9-CFF703F10C53}" dt="2021-10-24T15:37:58.863" v="106" actId="20577"/>
        <pc:sldMkLst>
          <pc:docMk/>
          <pc:sldMk cId="1211819759" sldId="370"/>
        </pc:sldMkLst>
      </pc:sldChg>
      <pc:sldChg chg="modNotesTx">
        <pc:chgData name="Cummins, Sheri (NIH/OD) [E]" userId="27ef1276-516b-499b-b919-42898e02f206" providerId="ADAL" clId="{89DA2CA3-1829-4C36-A6B9-CFF703F10C53}" dt="2021-10-28T13:30:51.822" v="502" actId="33524"/>
        <pc:sldMkLst>
          <pc:docMk/>
          <pc:sldMk cId="829995752" sldId="392"/>
        </pc:sldMkLst>
      </pc:sldChg>
      <pc:sldChg chg="addSp delSp modSp mod">
        <pc:chgData name="Cummins, Sheri (NIH/OD) [E]" userId="27ef1276-516b-499b-b919-42898e02f206" providerId="ADAL" clId="{89DA2CA3-1829-4C36-A6B9-CFF703F10C53}" dt="2021-10-28T13:19:48.445" v="383" actId="962"/>
        <pc:sldMkLst>
          <pc:docMk/>
          <pc:sldMk cId="2925305157" sldId="413"/>
        </pc:sldMkLst>
        <pc:picChg chg="del">
          <ac:chgData name="Cummins, Sheri (NIH/OD) [E]" userId="27ef1276-516b-499b-b919-42898e02f206" providerId="ADAL" clId="{89DA2CA3-1829-4C36-A6B9-CFF703F10C53}" dt="2021-10-28T13:19:20.332" v="288" actId="478"/>
          <ac:picMkLst>
            <pc:docMk/>
            <pc:sldMk cId="2925305157" sldId="413"/>
            <ac:picMk id="2" creationId="{D8AC519A-AF30-4F78-97C0-328C4EA9C7F9}"/>
          </ac:picMkLst>
        </pc:picChg>
        <pc:picChg chg="add mod">
          <ac:chgData name="Cummins, Sheri (NIH/OD) [E]" userId="27ef1276-516b-499b-b919-42898e02f206" providerId="ADAL" clId="{89DA2CA3-1829-4C36-A6B9-CFF703F10C53}" dt="2021-10-28T13:19:48.445" v="383" actId="962"/>
          <ac:picMkLst>
            <pc:docMk/>
            <pc:sldMk cId="2925305157" sldId="413"/>
            <ac:picMk id="5" creationId="{C6047366-6235-4812-BD43-9106A56A855E}"/>
          </ac:picMkLst>
        </pc:picChg>
      </pc:sldChg>
      <pc:sldChg chg="modNotesTx">
        <pc:chgData name="Cummins, Sheri (NIH/OD) [E]" userId="27ef1276-516b-499b-b919-42898e02f206" providerId="ADAL" clId="{89DA2CA3-1829-4C36-A6B9-CFF703F10C53}" dt="2021-10-24T15:37:39.572" v="104"/>
        <pc:sldMkLst>
          <pc:docMk/>
          <pc:sldMk cId="3989539542" sldId="529"/>
        </pc:sldMkLst>
      </pc:sldChg>
      <pc:sldChg chg="modSp mod modNotesTx">
        <pc:chgData name="Cummins, Sheri (NIH/OD) [E]" userId="27ef1276-516b-499b-b919-42898e02f206" providerId="ADAL" clId="{89DA2CA3-1829-4C36-A6B9-CFF703F10C53}" dt="2021-10-24T15:47:56.750" v="174" actId="20577"/>
        <pc:sldMkLst>
          <pc:docMk/>
          <pc:sldMk cId="2207662819" sldId="534"/>
        </pc:sldMkLst>
        <pc:spChg chg="mod">
          <ac:chgData name="Cummins, Sheri (NIH/OD) [E]" userId="27ef1276-516b-499b-b919-42898e02f206" providerId="ADAL" clId="{89DA2CA3-1829-4C36-A6B9-CFF703F10C53}" dt="2021-10-24T15:47:56.750" v="174" actId="20577"/>
          <ac:spMkLst>
            <pc:docMk/>
            <pc:sldMk cId="2207662819" sldId="534"/>
            <ac:spMk id="3" creationId="{798BBA42-37D2-4700-81B5-16F3FCA9E259}"/>
          </ac:spMkLst>
        </pc:spChg>
      </pc:sldChg>
      <pc:sldChg chg="modNotesTx">
        <pc:chgData name="Cummins, Sheri (NIH/OD) [E]" userId="27ef1276-516b-499b-b919-42898e02f206" providerId="ADAL" clId="{89DA2CA3-1829-4C36-A6B9-CFF703F10C53}" dt="2021-10-24T15:48:44.356" v="182" actId="20577"/>
        <pc:sldMkLst>
          <pc:docMk/>
          <pc:sldMk cId="792822473" sldId="545"/>
        </pc:sldMkLst>
      </pc:sldChg>
      <pc:sldChg chg="modNotesTx">
        <pc:chgData name="Cummins, Sheri (NIH/OD) [E]" userId="27ef1276-516b-499b-b919-42898e02f206" providerId="ADAL" clId="{89DA2CA3-1829-4C36-A6B9-CFF703F10C53}" dt="2021-10-24T15:40:04.015" v="130" actId="20577"/>
        <pc:sldMkLst>
          <pc:docMk/>
          <pc:sldMk cId="1339169206" sldId="561"/>
        </pc:sldMkLst>
      </pc:sldChg>
      <pc:sldChg chg="modSp mod">
        <pc:chgData name="Cummins, Sheri (NIH/OD) [E]" userId="27ef1276-516b-499b-b919-42898e02f206" providerId="ADAL" clId="{89DA2CA3-1829-4C36-A6B9-CFF703F10C53}" dt="2021-10-28T13:29:34.209" v="501" actId="20577"/>
        <pc:sldMkLst>
          <pc:docMk/>
          <pc:sldMk cId="973226532" sldId="579"/>
        </pc:sldMkLst>
        <pc:spChg chg="mod">
          <ac:chgData name="Cummins, Sheri (NIH/OD) [E]" userId="27ef1276-516b-499b-b919-42898e02f206" providerId="ADAL" clId="{89DA2CA3-1829-4C36-A6B9-CFF703F10C53}" dt="2021-10-28T13:29:34.209" v="501" actId="20577"/>
          <ac:spMkLst>
            <pc:docMk/>
            <pc:sldMk cId="973226532" sldId="579"/>
            <ac:spMk id="2" creationId="{18EBAF93-3276-41C3-B5AB-F4C30B6EE88F}"/>
          </ac:spMkLst>
        </pc:spChg>
      </pc:sldChg>
      <pc:sldChg chg="modSp mod">
        <pc:chgData name="Cummins, Sheri (NIH/OD) [E]" userId="27ef1276-516b-499b-b919-42898e02f206" providerId="ADAL" clId="{89DA2CA3-1829-4C36-A6B9-CFF703F10C53}" dt="2021-10-24T15:43:43.577" v="148" actId="948"/>
        <pc:sldMkLst>
          <pc:docMk/>
          <pc:sldMk cId="1548900661" sldId="581"/>
        </pc:sldMkLst>
        <pc:spChg chg="mod">
          <ac:chgData name="Cummins, Sheri (NIH/OD) [E]" userId="27ef1276-516b-499b-b919-42898e02f206" providerId="ADAL" clId="{89DA2CA3-1829-4C36-A6B9-CFF703F10C53}" dt="2021-10-24T15:43:43.577" v="148" actId="948"/>
          <ac:spMkLst>
            <pc:docMk/>
            <pc:sldMk cId="1548900661" sldId="581"/>
            <ac:spMk id="3" creationId="{798BBA42-37D2-4700-81B5-16F3FCA9E259}"/>
          </ac:spMkLst>
        </pc:spChg>
      </pc:sldChg>
      <pc:sldChg chg="modNotesTx">
        <pc:chgData name="Cummins, Sheri (NIH/OD) [E]" userId="27ef1276-516b-499b-b919-42898e02f206" providerId="ADAL" clId="{89DA2CA3-1829-4C36-A6B9-CFF703F10C53}" dt="2021-10-24T15:33:32.003" v="102"/>
        <pc:sldMkLst>
          <pc:docMk/>
          <pc:sldMk cId="3844133034" sldId="584"/>
        </pc:sldMkLst>
      </pc:sldChg>
      <pc:sldChg chg="modNotesTx">
        <pc:chgData name="Cummins, Sheri (NIH/OD) [E]" userId="27ef1276-516b-499b-b919-42898e02f206" providerId="ADAL" clId="{89DA2CA3-1829-4C36-A6B9-CFF703F10C53}" dt="2021-10-24T15:33:50.660" v="103"/>
        <pc:sldMkLst>
          <pc:docMk/>
          <pc:sldMk cId="2274803676" sldId="585"/>
        </pc:sldMkLst>
      </pc:sldChg>
      <pc:sldChg chg="modNotesTx">
        <pc:chgData name="Cummins, Sheri (NIH/OD) [E]" userId="27ef1276-516b-499b-b919-42898e02f206" providerId="ADAL" clId="{89DA2CA3-1829-4C36-A6B9-CFF703F10C53}" dt="2021-10-24T15:39:14.691" v="108" actId="6549"/>
        <pc:sldMkLst>
          <pc:docMk/>
          <pc:sldMk cId="911453380" sldId="586"/>
        </pc:sldMkLst>
      </pc:sldChg>
      <pc:sldChg chg="modSp mod">
        <pc:chgData name="Cummins, Sheri (NIH/OD) [E]" userId="27ef1276-516b-499b-b919-42898e02f206" providerId="ADAL" clId="{89DA2CA3-1829-4C36-A6B9-CFF703F10C53}" dt="2021-10-28T13:10:15.922" v="232" actId="20577"/>
        <pc:sldMkLst>
          <pc:docMk/>
          <pc:sldMk cId="558511840" sldId="595"/>
        </pc:sldMkLst>
        <pc:spChg chg="mod">
          <ac:chgData name="Cummins, Sheri (NIH/OD) [E]" userId="27ef1276-516b-499b-b919-42898e02f206" providerId="ADAL" clId="{89DA2CA3-1829-4C36-A6B9-CFF703F10C53}" dt="2021-10-28T13:10:15.922" v="232" actId="20577"/>
          <ac:spMkLst>
            <pc:docMk/>
            <pc:sldMk cId="558511840" sldId="595"/>
            <ac:spMk id="3" creationId="{798BBA42-37D2-4700-81B5-16F3FCA9E259}"/>
          </ac:spMkLst>
        </pc:spChg>
      </pc:sldChg>
      <pc:sldChg chg="modSp mod">
        <pc:chgData name="Cummins, Sheri (NIH/OD) [E]" userId="27ef1276-516b-499b-b919-42898e02f206" providerId="ADAL" clId="{89DA2CA3-1829-4C36-A6B9-CFF703F10C53}" dt="2021-10-24T15:42:17.080" v="133" actId="2711"/>
        <pc:sldMkLst>
          <pc:docMk/>
          <pc:sldMk cId="2722892159" sldId="596"/>
        </pc:sldMkLst>
        <pc:spChg chg="mod">
          <ac:chgData name="Cummins, Sheri (NIH/OD) [E]" userId="27ef1276-516b-499b-b919-42898e02f206" providerId="ADAL" clId="{89DA2CA3-1829-4C36-A6B9-CFF703F10C53}" dt="2021-10-24T15:42:17.080" v="133" actId="2711"/>
          <ac:spMkLst>
            <pc:docMk/>
            <pc:sldMk cId="2722892159" sldId="596"/>
            <ac:spMk id="3" creationId="{798BBA42-37D2-4700-81B5-16F3FCA9E259}"/>
          </ac:spMkLst>
        </pc:spChg>
      </pc:sldChg>
      <pc:sldChg chg="modSp mod">
        <pc:chgData name="Cummins, Sheri (NIH/OD) [E]" userId="27ef1276-516b-499b-b919-42898e02f206" providerId="ADAL" clId="{89DA2CA3-1829-4C36-A6B9-CFF703F10C53}" dt="2021-10-24T15:45:22.126" v="164" actId="948"/>
        <pc:sldMkLst>
          <pc:docMk/>
          <pc:sldMk cId="3512278752" sldId="597"/>
        </pc:sldMkLst>
        <pc:spChg chg="mod">
          <ac:chgData name="Cummins, Sheri (NIH/OD) [E]" userId="27ef1276-516b-499b-b919-42898e02f206" providerId="ADAL" clId="{89DA2CA3-1829-4C36-A6B9-CFF703F10C53}" dt="2021-10-24T15:45:22.126" v="164" actId="948"/>
          <ac:spMkLst>
            <pc:docMk/>
            <pc:sldMk cId="3512278752" sldId="597"/>
            <ac:spMk id="3" creationId="{798BBA42-37D2-4700-81B5-16F3FCA9E259}"/>
          </ac:spMkLst>
        </pc:spChg>
      </pc:sldChg>
      <pc:sldChg chg="modSp mod">
        <pc:chgData name="Cummins, Sheri (NIH/OD) [E]" userId="27ef1276-516b-499b-b919-42898e02f206" providerId="ADAL" clId="{89DA2CA3-1829-4C36-A6B9-CFF703F10C53}" dt="2021-10-24T15:42:35.210" v="136" actId="948"/>
        <pc:sldMkLst>
          <pc:docMk/>
          <pc:sldMk cId="2366089765" sldId="598"/>
        </pc:sldMkLst>
        <pc:spChg chg="mod">
          <ac:chgData name="Cummins, Sheri (NIH/OD) [E]" userId="27ef1276-516b-499b-b919-42898e02f206" providerId="ADAL" clId="{89DA2CA3-1829-4C36-A6B9-CFF703F10C53}" dt="2021-10-24T15:42:35.210" v="136" actId="948"/>
          <ac:spMkLst>
            <pc:docMk/>
            <pc:sldMk cId="2366089765" sldId="598"/>
            <ac:spMk id="3" creationId="{798BBA42-37D2-4700-81B5-16F3FCA9E259}"/>
          </ac:spMkLst>
        </pc:spChg>
      </pc:sldChg>
      <pc:sldChg chg="modSp mod">
        <pc:chgData name="Cummins, Sheri (NIH/OD) [E]" userId="27ef1276-516b-499b-b919-42898e02f206" providerId="ADAL" clId="{89DA2CA3-1829-4C36-A6B9-CFF703F10C53}" dt="2021-10-24T15:44:52.648" v="161" actId="27636"/>
        <pc:sldMkLst>
          <pc:docMk/>
          <pc:sldMk cId="3761175475" sldId="599"/>
        </pc:sldMkLst>
        <pc:spChg chg="mod">
          <ac:chgData name="Cummins, Sheri (NIH/OD) [E]" userId="27ef1276-516b-499b-b919-42898e02f206" providerId="ADAL" clId="{89DA2CA3-1829-4C36-A6B9-CFF703F10C53}" dt="2021-10-24T15:44:52.648" v="161" actId="27636"/>
          <ac:spMkLst>
            <pc:docMk/>
            <pc:sldMk cId="3761175475" sldId="599"/>
            <ac:spMk id="3" creationId="{798BBA42-37D2-4700-81B5-16F3FCA9E259}"/>
          </ac:spMkLst>
        </pc:spChg>
      </pc:sldChg>
    </pc:docChg>
  </pc:docChgLst>
  <pc:docChgLst>
    <pc:chgData name="Cummins, Sheri (NIH/OD) [E]" userId="27ef1276-516b-499b-b919-42898e02f206" providerId="ADAL" clId="{16CF490B-790C-47A0-BDBB-BC0DCCE2288A}"/>
    <pc:docChg chg="undo redo custSel addSld delSld modSld sldOrd modShowInfo">
      <pc:chgData name="Cummins, Sheri (NIH/OD) [E]" userId="27ef1276-516b-499b-b919-42898e02f206" providerId="ADAL" clId="{16CF490B-790C-47A0-BDBB-BC0DCCE2288A}" dt="2021-10-18T19:24:41.656" v="5932" actId="948"/>
      <pc:docMkLst>
        <pc:docMk/>
      </pc:docMkLst>
      <pc:sldChg chg="delSp">
        <pc:chgData name="Cummins, Sheri (NIH/OD) [E]" userId="27ef1276-516b-499b-b919-42898e02f206" providerId="ADAL" clId="{16CF490B-790C-47A0-BDBB-BC0DCCE2288A}" dt="2021-10-18T17:42:39.195" v="5602"/>
        <pc:sldMkLst>
          <pc:docMk/>
          <pc:sldMk cId="3412442308" sldId="259"/>
        </pc:sldMkLst>
        <pc:spChg chg="del">
          <ac:chgData name="Cummins, Sheri (NIH/OD) [E]" userId="27ef1276-516b-499b-b919-42898e02f206" providerId="ADAL" clId="{16CF490B-790C-47A0-BDBB-BC0DCCE2288A}" dt="2021-10-18T17:42:39.195" v="5602"/>
          <ac:spMkLst>
            <pc:docMk/>
            <pc:sldMk cId="3412442308" sldId="259"/>
            <ac:spMk id="6" creationId="{5087D91D-0C08-4F1D-ACDB-4DCA885A1D20}"/>
          </ac:spMkLst>
        </pc:spChg>
      </pc:sldChg>
      <pc:sldChg chg="delSp modSp mod">
        <pc:chgData name="Cummins, Sheri (NIH/OD) [E]" userId="27ef1276-516b-499b-b919-42898e02f206" providerId="ADAL" clId="{16CF490B-790C-47A0-BDBB-BC0DCCE2288A}" dt="2021-10-18T17:42:39.195" v="5602"/>
        <pc:sldMkLst>
          <pc:docMk/>
          <pc:sldMk cId="160069190" sldId="262"/>
        </pc:sldMkLst>
        <pc:spChg chg="del">
          <ac:chgData name="Cummins, Sheri (NIH/OD) [E]" userId="27ef1276-516b-499b-b919-42898e02f206" providerId="ADAL" clId="{16CF490B-790C-47A0-BDBB-BC0DCCE2288A}" dt="2021-10-18T17:42:39.195" v="5602"/>
          <ac:spMkLst>
            <pc:docMk/>
            <pc:sldMk cId="160069190" sldId="262"/>
            <ac:spMk id="3" creationId="{FE1D0AB9-19C5-411B-8DB4-F8F182DB0C2A}"/>
          </ac:spMkLst>
        </pc:spChg>
        <pc:picChg chg="mod">
          <ac:chgData name="Cummins, Sheri (NIH/OD) [E]" userId="27ef1276-516b-499b-b919-42898e02f206" providerId="ADAL" clId="{16CF490B-790C-47A0-BDBB-BC0DCCE2288A}" dt="2021-10-18T17:41:10.379" v="5601" actId="962"/>
          <ac:picMkLst>
            <pc:docMk/>
            <pc:sldMk cId="160069190" sldId="262"/>
            <ac:picMk id="17" creationId="{3E3AF66B-FDF0-4AFD-AAC9-F68C9A05EC9D}"/>
          </ac:picMkLst>
        </pc:picChg>
      </pc:sldChg>
      <pc:sldChg chg="addSp delSp modSp mod modAnim modNotesTx">
        <pc:chgData name="Cummins, Sheri (NIH/OD) [E]" userId="27ef1276-516b-499b-b919-42898e02f206" providerId="ADAL" clId="{16CF490B-790C-47A0-BDBB-BC0DCCE2288A}" dt="2021-10-18T17:50:23.342" v="5621" actId="13244"/>
        <pc:sldMkLst>
          <pc:docMk/>
          <pc:sldMk cId="2640487185" sldId="268"/>
        </pc:sldMkLst>
        <pc:spChg chg="del mod">
          <ac:chgData name="Cummins, Sheri (NIH/OD) [E]" userId="27ef1276-516b-499b-b919-42898e02f206" providerId="ADAL" clId="{16CF490B-790C-47A0-BDBB-BC0DCCE2288A}" dt="2021-10-18T15:16:33.627" v="2812" actId="478"/>
          <ac:spMkLst>
            <pc:docMk/>
            <pc:sldMk cId="2640487185" sldId="268"/>
            <ac:spMk id="2" creationId="{00000000-0000-0000-0000-000000000000}"/>
          </ac:spMkLst>
        </pc:spChg>
        <pc:spChg chg="mod ord">
          <ac:chgData name="Cummins, Sheri (NIH/OD) [E]" userId="27ef1276-516b-499b-b919-42898e02f206" providerId="ADAL" clId="{16CF490B-790C-47A0-BDBB-BC0DCCE2288A}" dt="2021-10-18T17:50:03.029" v="5620" actId="13244"/>
          <ac:spMkLst>
            <pc:docMk/>
            <pc:sldMk cId="2640487185" sldId="268"/>
            <ac:spMk id="3" creationId="{932F9026-B49A-4563-B676-E3074CD08939}"/>
          </ac:spMkLst>
        </pc:spChg>
        <pc:spChg chg="del">
          <ac:chgData name="Cummins, Sheri (NIH/OD) [E]" userId="27ef1276-516b-499b-b919-42898e02f206" providerId="ADAL" clId="{16CF490B-790C-47A0-BDBB-BC0DCCE2288A}" dt="2021-10-18T17:42:39.195" v="5602"/>
          <ac:spMkLst>
            <pc:docMk/>
            <pc:sldMk cId="2640487185" sldId="268"/>
            <ac:spMk id="5" creationId="{7E94CE25-78A2-44B1-AFF3-5F7AEFFB9C3C}"/>
          </ac:spMkLst>
        </pc:spChg>
        <pc:spChg chg="add mod">
          <ac:chgData name="Cummins, Sheri (NIH/OD) [E]" userId="27ef1276-516b-499b-b919-42898e02f206" providerId="ADAL" clId="{16CF490B-790C-47A0-BDBB-BC0DCCE2288A}" dt="2021-10-15T21:49:51.342" v="1310" actId="692"/>
          <ac:spMkLst>
            <pc:docMk/>
            <pc:sldMk cId="2640487185" sldId="268"/>
            <ac:spMk id="7" creationId="{AB6749EE-3F59-44BE-BDC2-0D0E4868C369}"/>
          </ac:spMkLst>
        </pc:spChg>
        <pc:spChg chg="add mod ord">
          <ac:chgData name="Cummins, Sheri (NIH/OD) [E]" userId="27ef1276-516b-499b-b919-42898e02f206" providerId="ADAL" clId="{16CF490B-790C-47A0-BDBB-BC0DCCE2288A}" dt="2021-10-18T17:50:23.342" v="5621" actId="13244"/>
          <ac:spMkLst>
            <pc:docMk/>
            <pc:sldMk cId="2640487185" sldId="268"/>
            <ac:spMk id="8" creationId="{3F372012-A524-41F9-943C-5E54A4FC3571}"/>
          </ac:spMkLst>
        </pc:spChg>
        <pc:picChg chg="add mod">
          <ac:chgData name="Cummins, Sheri (NIH/OD) [E]" userId="27ef1276-516b-499b-b919-42898e02f206" providerId="ADAL" clId="{16CF490B-790C-47A0-BDBB-BC0DCCE2288A}" dt="2021-10-15T21:49:51.342" v="1310" actId="692"/>
          <ac:picMkLst>
            <pc:docMk/>
            <pc:sldMk cId="2640487185" sldId="268"/>
            <ac:picMk id="6" creationId="{ED1BA054-B812-4C95-986A-0D951F589E67}"/>
          </ac:picMkLst>
        </pc:picChg>
        <pc:cxnChg chg="add mod">
          <ac:chgData name="Cummins, Sheri (NIH/OD) [E]" userId="27ef1276-516b-499b-b919-42898e02f206" providerId="ADAL" clId="{16CF490B-790C-47A0-BDBB-BC0DCCE2288A}" dt="2021-10-15T21:50:00" v="1311" actId="692"/>
          <ac:cxnSpMkLst>
            <pc:docMk/>
            <pc:sldMk cId="2640487185" sldId="268"/>
            <ac:cxnSpMk id="9" creationId="{DDDE6975-06E9-455C-9B20-8523A46E5895}"/>
          </ac:cxnSpMkLst>
        </pc:cxnChg>
      </pc:sldChg>
      <pc:sldChg chg="addSp delSp modSp mod">
        <pc:chgData name="Cummins, Sheri (NIH/OD) [E]" userId="27ef1276-516b-499b-b919-42898e02f206" providerId="ADAL" clId="{16CF490B-790C-47A0-BDBB-BC0DCCE2288A}" dt="2021-10-18T17:42:39.195" v="5602"/>
        <pc:sldMkLst>
          <pc:docMk/>
          <pc:sldMk cId="4266265027" sldId="306"/>
        </pc:sldMkLst>
        <pc:spChg chg="del">
          <ac:chgData name="Cummins, Sheri (NIH/OD) [E]" userId="27ef1276-516b-499b-b919-42898e02f206" providerId="ADAL" clId="{16CF490B-790C-47A0-BDBB-BC0DCCE2288A}" dt="2021-10-18T17:42:39.195" v="5602"/>
          <ac:spMkLst>
            <pc:docMk/>
            <pc:sldMk cId="4266265027" sldId="306"/>
            <ac:spMk id="4" creationId="{7416AEC5-0917-4402-85F3-DAD009FC360F}"/>
          </ac:spMkLst>
        </pc:spChg>
        <pc:spChg chg="add del mod">
          <ac:chgData name="Cummins, Sheri (NIH/OD) [E]" userId="27ef1276-516b-499b-b919-42898e02f206" providerId="ADAL" clId="{16CF490B-790C-47A0-BDBB-BC0DCCE2288A}" dt="2021-10-18T14:42:03.180" v="2335" actId="21"/>
          <ac:spMkLst>
            <pc:docMk/>
            <pc:sldMk cId="4266265027" sldId="306"/>
            <ac:spMk id="32" creationId="{2DBF14DE-2038-4E07-B3B4-D537E61EA4CB}"/>
          </ac:spMkLst>
        </pc:spChg>
        <pc:spChg chg="add mod">
          <ac:chgData name="Cummins, Sheri (NIH/OD) [E]" userId="27ef1276-516b-499b-b919-42898e02f206" providerId="ADAL" clId="{16CF490B-790C-47A0-BDBB-BC0DCCE2288A}" dt="2021-10-18T14:43:24.639" v="2344" actId="1076"/>
          <ac:spMkLst>
            <pc:docMk/>
            <pc:sldMk cId="4266265027" sldId="306"/>
            <ac:spMk id="33" creationId="{D91EB62B-A8E9-4246-B514-83F3A86416D0}"/>
          </ac:spMkLst>
        </pc:spChg>
      </pc:sldChg>
      <pc:sldChg chg="delSp modSp modNotesTx">
        <pc:chgData name="Cummins, Sheri (NIH/OD) [E]" userId="27ef1276-516b-499b-b919-42898e02f206" providerId="ADAL" clId="{16CF490B-790C-47A0-BDBB-BC0DCCE2288A}" dt="2021-10-18T17:42:39.195" v="5602"/>
        <pc:sldMkLst>
          <pc:docMk/>
          <pc:sldMk cId="3208595969" sldId="322"/>
        </pc:sldMkLst>
        <pc:spChg chg="del">
          <ac:chgData name="Cummins, Sheri (NIH/OD) [E]" userId="27ef1276-516b-499b-b919-42898e02f206" providerId="ADAL" clId="{16CF490B-790C-47A0-BDBB-BC0DCCE2288A}" dt="2021-10-18T17:42:39.195" v="5602"/>
          <ac:spMkLst>
            <pc:docMk/>
            <pc:sldMk cId="3208595969" sldId="322"/>
            <ac:spMk id="3" creationId="{D6D24DE8-D705-4E4D-AA02-7E24E17C6116}"/>
          </ac:spMkLst>
        </pc:spChg>
        <pc:graphicFrameChg chg="mod">
          <ac:chgData name="Cummins, Sheri (NIH/OD) [E]" userId="27ef1276-516b-499b-b919-42898e02f206" providerId="ADAL" clId="{16CF490B-790C-47A0-BDBB-BC0DCCE2288A}" dt="2021-10-07T21:13:18.676" v="30" actId="20577"/>
          <ac:graphicFrameMkLst>
            <pc:docMk/>
            <pc:sldMk cId="3208595969" sldId="322"/>
            <ac:graphicFrameMk id="5" creationId="{F4A2EFAB-C88A-48F9-BDE3-6CCCF07C18CF}"/>
          </ac:graphicFrameMkLst>
        </pc:graphicFrameChg>
      </pc:sldChg>
      <pc:sldChg chg="addSp delSp modSp mod modNotesTx">
        <pc:chgData name="Cummins, Sheri (NIH/OD) [E]" userId="27ef1276-516b-499b-b919-42898e02f206" providerId="ADAL" clId="{16CF490B-790C-47A0-BDBB-BC0DCCE2288A}" dt="2021-10-18T17:42:39.195" v="5602"/>
        <pc:sldMkLst>
          <pc:docMk/>
          <pc:sldMk cId="1453494920" sldId="349"/>
        </pc:sldMkLst>
        <pc:spChg chg="mod">
          <ac:chgData name="Cummins, Sheri (NIH/OD) [E]" userId="27ef1276-516b-499b-b919-42898e02f206" providerId="ADAL" clId="{16CF490B-790C-47A0-BDBB-BC0DCCE2288A}" dt="2021-10-18T17:02:14.998" v="4551" actId="14100"/>
          <ac:spMkLst>
            <pc:docMk/>
            <pc:sldMk cId="1453494920" sldId="349"/>
            <ac:spMk id="4" creationId="{BCF59F05-FD74-45A2-B760-C349E6FAB4EB}"/>
          </ac:spMkLst>
        </pc:spChg>
        <pc:spChg chg="del">
          <ac:chgData name="Cummins, Sheri (NIH/OD) [E]" userId="27ef1276-516b-499b-b919-42898e02f206" providerId="ADAL" clId="{16CF490B-790C-47A0-BDBB-BC0DCCE2288A}" dt="2021-10-18T17:01:23.183" v="4541" actId="478"/>
          <ac:spMkLst>
            <pc:docMk/>
            <pc:sldMk cId="1453494920" sldId="349"/>
            <ac:spMk id="5" creationId="{AF24F00B-DF06-417E-AF93-526388DD8F6F}"/>
          </ac:spMkLst>
        </pc:spChg>
        <pc:spChg chg="add mod">
          <ac:chgData name="Cummins, Sheri (NIH/OD) [E]" userId="27ef1276-516b-499b-b919-42898e02f206" providerId="ADAL" clId="{16CF490B-790C-47A0-BDBB-BC0DCCE2288A}" dt="2021-10-18T17:02:01.824" v="4549" actId="14100"/>
          <ac:spMkLst>
            <pc:docMk/>
            <pc:sldMk cId="1453494920" sldId="349"/>
            <ac:spMk id="8" creationId="{7F876C55-9FC2-44D5-A9B3-BF2342868C2C}"/>
          </ac:spMkLst>
        </pc:spChg>
        <pc:spChg chg="del">
          <ac:chgData name="Cummins, Sheri (NIH/OD) [E]" userId="27ef1276-516b-499b-b919-42898e02f206" providerId="ADAL" clId="{16CF490B-790C-47A0-BDBB-BC0DCCE2288A}" dt="2021-10-18T17:42:39.195" v="5602"/>
          <ac:spMkLst>
            <pc:docMk/>
            <pc:sldMk cId="1453494920" sldId="349"/>
            <ac:spMk id="9" creationId="{BF8E981D-4463-4DF6-AE89-52F8AEE77647}"/>
          </ac:spMkLst>
        </pc:spChg>
        <pc:picChg chg="del">
          <ac:chgData name="Cummins, Sheri (NIH/OD) [E]" userId="27ef1276-516b-499b-b919-42898e02f206" providerId="ADAL" clId="{16CF490B-790C-47A0-BDBB-BC0DCCE2288A}" dt="2021-10-18T17:01:09.871" v="4538" actId="478"/>
          <ac:picMkLst>
            <pc:docMk/>
            <pc:sldMk cId="1453494920" sldId="349"/>
            <ac:picMk id="3" creationId="{40413B2B-8D01-4F0D-8D76-B53E591912A0}"/>
          </ac:picMkLst>
        </pc:picChg>
        <pc:picChg chg="add mod ord">
          <ac:chgData name="Cummins, Sheri (NIH/OD) [E]" userId="27ef1276-516b-499b-b919-42898e02f206" providerId="ADAL" clId="{16CF490B-790C-47A0-BDBB-BC0DCCE2288A}" dt="2021-10-18T17:02:51.712" v="4717" actId="962"/>
          <ac:picMkLst>
            <pc:docMk/>
            <pc:sldMk cId="1453494920" sldId="349"/>
            <ac:picMk id="7" creationId="{03EEB672-6F36-46AC-B35A-B1F397B0B802}"/>
          </ac:picMkLst>
        </pc:picChg>
      </pc:sldChg>
      <pc:sldChg chg="delSp">
        <pc:chgData name="Cummins, Sheri (NIH/OD) [E]" userId="27ef1276-516b-499b-b919-42898e02f206" providerId="ADAL" clId="{16CF490B-790C-47A0-BDBB-BC0DCCE2288A}" dt="2021-10-18T17:42:39.195" v="5602"/>
        <pc:sldMkLst>
          <pc:docMk/>
          <pc:sldMk cId="2601045971" sldId="351"/>
        </pc:sldMkLst>
        <pc:spChg chg="del">
          <ac:chgData name="Cummins, Sheri (NIH/OD) [E]" userId="27ef1276-516b-499b-b919-42898e02f206" providerId="ADAL" clId="{16CF490B-790C-47A0-BDBB-BC0DCCE2288A}" dt="2021-10-18T17:42:39.195" v="5602"/>
          <ac:spMkLst>
            <pc:docMk/>
            <pc:sldMk cId="2601045971" sldId="351"/>
            <ac:spMk id="4" creationId="{E561F86A-C685-45DF-9D98-62079B444DB7}"/>
          </ac:spMkLst>
        </pc:spChg>
      </pc:sldChg>
      <pc:sldChg chg="addSp delSp modSp mod">
        <pc:chgData name="Cummins, Sheri (NIH/OD) [E]" userId="27ef1276-516b-499b-b919-42898e02f206" providerId="ADAL" clId="{16CF490B-790C-47A0-BDBB-BC0DCCE2288A}" dt="2021-10-18T17:49:44.541" v="5619" actId="166"/>
        <pc:sldMkLst>
          <pc:docMk/>
          <pc:sldMk cId="3770146759" sldId="354"/>
        </pc:sldMkLst>
        <pc:spChg chg="ord">
          <ac:chgData name="Cummins, Sheri (NIH/OD) [E]" userId="27ef1276-516b-499b-b919-42898e02f206" providerId="ADAL" clId="{16CF490B-790C-47A0-BDBB-BC0DCCE2288A}" dt="2021-10-18T17:43:13.053" v="5603" actId="13244"/>
          <ac:spMkLst>
            <pc:docMk/>
            <pc:sldMk cId="3770146759" sldId="354"/>
            <ac:spMk id="2" creationId="{A90BBB27-025A-408F-B49F-DA447666F9F9}"/>
          </ac:spMkLst>
        </pc:spChg>
        <pc:spChg chg="del">
          <ac:chgData name="Cummins, Sheri (NIH/OD) [E]" userId="27ef1276-516b-499b-b919-42898e02f206" providerId="ADAL" clId="{16CF490B-790C-47A0-BDBB-BC0DCCE2288A}" dt="2021-10-18T17:42:39.195" v="5602"/>
          <ac:spMkLst>
            <pc:docMk/>
            <pc:sldMk cId="3770146759" sldId="354"/>
            <ac:spMk id="3" creationId="{51BA13F5-8981-4DAE-9349-F812641BB475}"/>
          </ac:spMkLst>
        </pc:spChg>
        <pc:spChg chg="ord">
          <ac:chgData name="Cummins, Sheri (NIH/OD) [E]" userId="27ef1276-516b-499b-b919-42898e02f206" providerId="ADAL" clId="{16CF490B-790C-47A0-BDBB-BC0DCCE2288A}" dt="2021-10-18T17:49:17.814" v="5615" actId="13244"/>
          <ac:spMkLst>
            <pc:docMk/>
            <pc:sldMk cId="3770146759" sldId="354"/>
            <ac:spMk id="4" creationId="{B18850DC-EB73-486C-BA1E-0C64206FE38E}"/>
          </ac:spMkLst>
        </pc:spChg>
        <pc:spChg chg="ord">
          <ac:chgData name="Cummins, Sheri (NIH/OD) [E]" userId="27ef1276-516b-499b-b919-42898e02f206" providerId="ADAL" clId="{16CF490B-790C-47A0-BDBB-BC0DCCE2288A}" dt="2021-10-18T17:49:22.351" v="5616" actId="13244"/>
          <ac:spMkLst>
            <pc:docMk/>
            <pc:sldMk cId="3770146759" sldId="354"/>
            <ac:spMk id="23" creationId="{2FD235D7-E555-468D-A368-E23596CCEE6B}"/>
          </ac:spMkLst>
        </pc:spChg>
        <pc:spChg chg="add del ord">
          <ac:chgData name="Cummins, Sheri (NIH/OD) [E]" userId="27ef1276-516b-499b-b919-42898e02f206" providerId="ADAL" clId="{16CF490B-790C-47A0-BDBB-BC0DCCE2288A}" dt="2021-10-18T17:49:24.904" v="5617" actId="13244"/>
          <ac:spMkLst>
            <pc:docMk/>
            <pc:sldMk cId="3770146759" sldId="354"/>
            <ac:spMk id="25" creationId="{AA0BB620-0E1B-444E-B4DA-620EC18FCDA4}"/>
          </ac:spMkLst>
        </pc:spChg>
        <pc:spChg chg="add del ord">
          <ac:chgData name="Cummins, Sheri (NIH/OD) [E]" userId="27ef1276-516b-499b-b919-42898e02f206" providerId="ADAL" clId="{16CF490B-790C-47A0-BDBB-BC0DCCE2288A}" dt="2021-10-18T17:49:26.890" v="5618" actId="13244"/>
          <ac:spMkLst>
            <pc:docMk/>
            <pc:sldMk cId="3770146759" sldId="354"/>
            <ac:spMk id="27" creationId="{2429450D-EE6E-4527-982F-934CA86EE09A}"/>
          </ac:spMkLst>
        </pc:spChg>
        <pc:picChg chg="ord">
          <ac:chgData name="Cummins, Sheri (NIH/OD) [E]" userId="27ef1276-516b-499b-b919-42898e02f206" providerId="ADAL" clId="{16CF490B-790C-47A0-BDBB-BC0DCCE2288A}" dt="2021-10-18T17:49:44.541" v="5619" actId="166"/>
          <ac:picMkLst>
            <pc:docMk/>
            <pc:sldMk cId="3770146759" sldId="354"/>
            <ac:picMk id="20" creationId="{31B0E1F5-E5D9-464B-BF26-5013538CF2E7}"/>
          </ac:picMkLst>
        </pc:picChg>
      </pc:sldChg>
      <pc:sldChg chg="delSp modSp mod">
        <pc:chgData name="Cummins, Sheri (NIH/OD) [E]" userId="27ef1276-516b-499b-b919-42898e02f206" providerId="ADAL" clId="{16CF490B-790C-47A0-BDBB-BC0DCCE2288A}" dt="2021-10-18T17:54:11.630" v="5634" actId="13244"/>
        <pc:sldMkLst>
          <pc:docMk/>
          <pc:sldMk cId="928600306" sldId="355"/>
        </pc:sldMkLst>
        <pc:spChg chg="ord">
          <ac:chgData name="Cummins, Sheri (NIH/OD) [E]" userId="27ef1276-516b-499b-b919-42898e02f206" providerId="ADAL" clId="{16CF490B-790C-47A0-BDBB-BC0DCCE2288A}" dt="2021-10-18T17:54:11.630" v="5634" actId="13244"/>
          <ac:spMkLst>
            <pc:docMk/>
            <pc:sldMk cId="928600306" sldId="355"/>
            <ac:spMk id="2" creationId="{F403B03E-C8B8-4810-9816-2DCAE5F0A1E8}"/>
          </ac:spMkLst>
        </pc:spChg>
        <pc:spChg chg="del">
          <ac:chgData name="Cummins, Sheri (NIH/OD) [E]" userId="27ef1276-516b-499b-b919-42898e02f206" providerId="ADAL" clId="{16CF490B-790C-47A0-BDBB-BC0DCCE2288A}" dt="2021-10-18T17:42:39.195" v="5602"/>
          <ac:spMkLst>
            <pc:docMk/>
            <pc:sldMk cId="928600306" sldId="355"/>
            <ac:spMk id="3" creationId="{C22BC800-BBED-4889-8DA2-98FF2183CAFF}"/>
          </ac:spMkLst>
        </pc:spChg>
      </pc:sldChg>
      <pc:sldChg chg="delSp">
        <pc:chgData name="Cummins, Sheri (NIH/OD) [E]" userId="27ef1276-516b-499b-b919-42898e02f206" providerId="ADAL" clId="{16CF490B-790C-47A0-BDBB-BC0DCCE2288A}" dt="2021-10-18T17:42:39.195" v="5602"/>
        <pc:sldMkLst>
          <pc:docMk/>
          <pc:sldMk cId="381836104" sldId="356"/>
        </pc:sldMkLst>
        <pc:spChg chg="del">
          <ac:chgData name="Cummins, Sheri (NIH/OD) [E]" userId="27ef1276-516b-499b-b919-42898e02f206" providerId="ADAL" clId="{16CF490B-790C-47A0-BDBB-BC0DCCE2288A}" dt="2021-10-18T17:42:39.195" v="5602"/>
          <ac:spMkLst>
            <pc:docMk/>
            <pc:sldMk cId="381836104" sldId="356"/>
            <ac:spMk id="3" creationId="{62FA548A-989F-4AD8-B8A6-E73FF599BE79}"/>
          </ac:spMkLst>
        </pc:spChg>
      </pc:sldChg>
      <pc:sldChg chg="addSp delSp modSp mod">
        <pc:chgData name="Cummins, Sheri (NIH/OD) [E]" userId="27ef1276-516b-499b-b919-42898e02f206" providerId="ADAL" clId="{16CF490B-790C-47A0-BDBB-BC0DCCE2288A}" dt="2021-10-18T17:42:39.195" v="5602"/>
        <pc:sldMkLst>
          <pc:docMk/>
          <pc:sldMk cId="4080621608" sldId="359"/>
        </pc:sldMkLst>
        <pc:spChg chg="mod">
          <ac:chgData name="Cummins, Sheri (NIH/OD) [E]" userId="27ef1276-516b-499b-b919-42898e02f206" providerId="ADAL" clId="{16CF490B-790C-47A0-BDBB-BC0DCCE2288A}" dt="2021-10-18T16:23:44.024" v="3758" actId="20577"/>
          <ac:spMkLst>
            <pc:docMk/>
            <pc:sldMk cId="4080621608" sldId="359"/>
            <ac:spMk id="3" creationId="{798BBA42-37D2-4700-81B5-16F3FCA9E259}"/>
          </ac:spMkLst>
        </pc:spChg>
        <pc:spChg chg="del">
          <ac:chgData name="Cummins, Sheri (NIH/OD) [E]" userId="27ef1276-516b-499b-b919-42898e02f206" providerId="ADAL" clId="{16CF490B-790C-47A0-BDBB-BC0DCCE2288A}" dt="2021-10-18T17:42:39.195" v="5602"/>
          <ac:spMkLst>
            <pc:docMk/>
            <pc:sldMk cId="4080621608" sldId="359"/>
            <ac:spMk id="4" creationId="{93968A64-6832-44CB-A84B-2F02C3269498}"/>
          </ac:spMkLst>
        </pc:spChg>
        <pc:spChg chg="add mod">
          <ac:chgData name="Cummins, Sheri (NIH/OD) [E]" userId="27ef1276-516b-499b-b919-42898e02f206" providerId="ADAL" clId="{16CF490B-790C-47A0-BDBB-BC0DCCE2288A}" dt="2021-10-18T16:23:35.516" v="3751" actId="1076"/>
          <ac:spMkLst>
            <pc:docMk/>
            <pc:sldMk cId="4080621608" sldId="359"/>
            <ac:spMk id="9" creationId="{A2727F33-36DE-45E1-B072-06F642653D6A}"/>
          </ac:spMkLst>
        </pc:spChg>
      </pc:sldChg>
      <pc:sldChg chg="addSp delSp add del setBg delDesignElem modNotesTx">
        <pc:chgData name="Cummins, Sheri (NIH/OD) [E]" userId="27ef1276-516b-499b-b919-42898e02f206" providerId="ADAL" clId="{16CF490B-790C-47A0-BDBB-BC0DCCE2288A}" dt="2021-10-18T17:42:39.195" v="5602"/>
        <pc:sldMkLst>
          <pc:docMk/>
          <pc:sldMk cId="1479682808" sldId="362"/>
        </pc:sldMkLst>
        <pc:spChg chg="del">
          <ac:chgData name="Cummins, Sheri (NIH/OD) [E]" userId="27ef1276-516b-499b-b919-42898e02f206" providerId="ADAL" clId="{16CF490B-790C-47A0-BDBB-BC0DCCE2288A}" dt="2021-10-18T17:42:39.195" v="5602"/>
          <ac:spMkLst>
            <pc:docMk/>
            <pc:sldMk cId="1479682808" sldId="362"/>
            <ac:spMk id="4" creationId="{BA9DAA51-8709-4848-A51F-AE3751663C0A}"/>
          </ac:spMkLst>
        </pc:spChg>
        <pc:spChg chg="add del">
          <ac:chgData name="Cummins, Sheri (NIH/OD) [E]" userId="27ef1276-516b-499b-b919-42898e02f206" providerId="ADAL" clId="{16CF490B-790C-47A0-BDBB-BC0DCCE2288A}" dt="2021-10-18T16:44:54.132" v="4510"/>
          <ac:spMkLst>
            <pc:docMk/>
            <pc:sldMk cId="1479682808" sldId="362"/>
            <ac:spMk id="8" creationId="{74CD14DB-BB81-479F-A1FC-1C75640E9F84}"/>
          </ac:spMkLst>
        </pc:spChg>
        <pc:spChg chg="add del">
          <ac:chgData name="Cummins, Sheri (NIH/OD) [E]" userId="27ef1276-516b-499b-b919-42898e02f206" providerId="ADAL" clId="{16CF490B-790C-47A0-BDBB-BC0DCCE2288A}" dt="2021-10-18T16:44:54.132" v="4510"/>
          <ac:spMkLst>
            <pc:docMk/>
            <pc:sldMk cId="1479682808" sldId="362"/>
            <ac:spMk id="10" creationId="{C943A91B-7CA7-4592-A975-73B1BF8C4C74}"/>
          </ac:spMkLst>
        </pc:spChg>
        <pc:spChg chg="add del">
          <ac:chgData name="Cummins, Sheri (NIH/OD) [E]" userId="27ef1276-516b-499b-b919-42898e02f206" providerId="ADAL" clId="{16CF490B-790C-47A0-BDBB-BC0DCCE2288A}" dt="2021-10-18T16:44:54.132" v="4510"/>
          <ac:spMkLst>
            <pc:docMk/>
            <pc:sldMk cId="1479682808" sldId="362"/>
            <ac:spMk id="12" creationId="{EC471314-E46A-414B-8D91-74880E84F187}"/>
          </ac:spMkLst>
        </pc:spChg>
        <pc:spChg chg="add del">
          <ac:chgData name="Cummins, Sheri (NIH/OD) [E]" userId="27ef1276-516b-499b-b919-42898e02f206" providerId="ADAL" clId="{16CF490B-790C-47A0-BDBB-BC0DCCE2288A}" dt="2021-10-18T16:44:54.132" v="4510"/>
          <ac:spMkLst>
            <pc:docMk/>
            <pc:sldMk cId="1479682808" sldId="362"/>
            <ac:spMk id="14" creationId="{6A681326-1C9D-44A3-A627-3871BDAE4127}"/>
          </ac:spMkLst>
        </pc:spChg>
      </pc:sldChg>
      <pc:sldChg chg="addSp delSp add del setBg delDesignElem modNotesTx">
        <pc:chgData name="Cummins, Sheri (NIH/OD) [E]" userId="27ef1276-516b-499b-b919-42898e02f206" providerId="ADAL" clId="{16CF490B-790C-47A0-BDBB-BC0DCCE2288A}" dt="2021-10-18T19:01:46.584" v="5639" actId="20577"/>
        <pc:sldMkLst>
          <pc:docMk/>
          <pc:sldMk cId="1905656103" sldId="364"/>
        </pc:sldMkLst>
        <pc:spChg chg="del">
          <ac:chgData name="Cummins, Sheri (NIH/OD) [E]" userId="27ef1276-516b-499b-b919-42898e02f206" providerId="ADAL" clId="{16CF490B-790C-47A0-BDBB-BC0DCCE2288A}" dt="2021-10-18T17:42:39.195" v="5602"/>
          <ac:spMkLst>
            <pc:docMk/>
            <pc:sldMk cId="1905656103" sldId="364"/>
            <ac:spMk id="4" creationId="{B27626AD-0E3D-49F7-BBF2-FBE70C4BE72A}"/>
          </ac:spMkLst>
        </pc:spChg>
        <pc:spChg chg="add del">
          <ac:chgData name="Cummins, Sheri (NIH/OD) [E]" userId="27ef1276-516b-499b-b919-42898e02f206" providerId="ADAL" clId="{16CF490B-790C-47A0-BDBB-BC0DCCE2288A}" dt="2021-10-18T16:44:54.132" v="4510"/>
          <ac:spMkLst>
            <pc:docMk/>
            <pc:sldMk cId="1905656103" sldId="364"/>
            <ac:spMk id="8" creationId="{74CD14DB-BB81-479F-A1FC-1C75640E9F84}"/>
          </ac:spMkLst>
        </pc:spChg>
        <pc:spChg chg="add del">
          <ac:chgData name="Cummins, Sheri (NIH/OD) [E]" userId="27ef1276-516b-499b-b919-42898e02f206" providerId="ADAL" clId="{16CF490B-790C-47A0-BDBB-BC0DCCE2288A}" dt="2021-10-18T16:44:54.132" v="4510"/>
          <ac:spMkLst>
            <pc:docMk/>
            <pc:sldMk cId="1905656103" sldId="364"/>
            <ac:spMk id="10" creationId="{C943A91B-7CA7-4592-A975-73B1BF8C4C74}"/>
          </ac:spMkLst>
        </pc:spChg>
        <pc:spChg chg="add del">
          <ac:chgData name="Cummins, Sheri (NIH/OD) [E]" userId="27ef1276-516b-499b-b919-42898e02f206" providerId="ADAL" clId="{16CF490B-790C-47A0-BDBB-BC0DCCE2288A}" dt="2021-10-18T16:44:54.132" v="4510"/>
          <ac:spMkLst>
            <pc:docMk/>
            <pc:sldMk cId="1905656103" sldId="364"/>
            <ac:spMk id="12" creationId="{EC471314-E46A-414B-8D91-74880E84F187}"/>
          </ac:spMkLst>
        </pc:spChg>
        <pc:spChg chg="add del">
          <ac:chgData name="Cummins, Sheri (NIH/OD) [E]" userId="27ef1276-516b-499b-b919-42898e02f206" providerId="ADAL" clId="{16CF490B-790C-47A0-BDBB-BC0DCCE2288A}" dt="2021-10-18T16:44:54.132" v="4510"/>
          <ac:spMkLst>
            <pc:docMk/>
            <pc:sldMk cId="1905656103" sldId="364"/>
            <ac:spMk id="14" creationId="{6A681326-1C9D-44A3-A627-3871BDAE4127}"/>
          </ac:spMkLst>
        </pc:spChg>
      </pc:sldChg>
      <pc:sldChg chg="addSp delSp add del setBg delDesignElem modNotesTx">
        <pc:chgData name="Cummins, Sheri (NIH/OD) [E]" userId="27ef1276-516b-499b-b919-42898e02f206" providerId="ADAL" clId="{16CF490B-790C-47A0-BDBB-BC0DCCE2288A}" dt="2021-10-18T17:42:39.195" v="5602"/>
        <pc:sldMkLst>
          <pc:docMk/>
          <pc:sldMk cId="1451567487" sldId="365"/>
        </pc:sldMkLst>
        <pc:spChg chg="del">
          <ac:chgData name="Cummins, Sheri (NIH/OD) [E]" userId="27ef1276-516b-499b-b919-42898e02f206" providerId="ADAL" clId="{16CF490B-790C-47A0-BDBB-BC0DCCE2288A}" dt="2021-10-18T17:42:39.195" v="5602"/>
          <ac:spMkLst>
            <pc:docMk/>
            <pc:sldMk cId="1451567487" sldId="365"/>
            <ac:spMk id="4" creationId="{C2F9EDDA-ADAC-4FD3-A13D-3C95CE58E1AB}"/>
          </ac:spMkLst>
        </pc:spChg>
        <pc:spChg chg="add del">
          <ac:chgData name="Cummins, Sheri (NIH/OD) [E]" userId="27ef1276-516b-499b-b919-42898e02f206" providerId="ADAL" clId="{16CF490B-790C-47A0-BDBB-BC0DCCE2288A}" dt="2021-10-18T16:44:54.132" v="4510"/>
          <ac:spMkLst>
            <pc:docMk/>
            <pc:sldMk cId="1451567487" sldId="365"/>
            <ac:spMk id="8" creationId="{74CD14DB-BB81-479F-A1FC-1C75640E9F84}"/>
          </ac:spMkLst>
        </pc:spChg>
        <pc:spChg chg="add del">
          <ac:chgData name="Cummins, Sheri (NIH/OD) [E]" userId="27ef1276-516b-499b-b919-42898e02f206" providerId="ADAL" clId="{16CF490B-790C-47A0-BDBB-BC0DCCE2288A}" dt="2021-10-18T16:44:54.132" v="4510"/>
          <ac:spMkLst>
            <pc:docMk/>
            <pc:sldMk cId="1451567487" sldId="365"/>
            <ac:spMk id="10" creationId="{C943A91B-7CA7-4592-A975-73B1BF8C4C74}"/>
          </ac:spMkLst>
        </pc:spChg>
        <pc:spChg chg="add del">
          <ac:chgData name="Cummins, Sheri (NIH/OD) [E]" userId="27ef1276-516b-499b-b919-42898e02f206" providerId="ADAL" clId="{16CF490B-790C-47A0-BDBB-BC0DCCE2288A}" dt="2021-10-18T16:44:54.132" v="4510"/>
          <ac:spMkLst>
            <pc:docMk/>
            <pc:sldMk cId="1451567487" sldId="365"/>
            <ac:spMk id="12" creationId="{EC471314-E46A-414B-8D91-74880E84F187}"/>
          </ac:spMkLst>
        </pc:spChg>
        <pc:spChg chg="add del">
          <ac:chgData name="Cummins, Sheri (NIH/OD) [E]" userId="27ef1276-516b-499b-b919-42898e02f206" providerId="ADAL" clId="{16CF490B-790C-47A0-BDBB-BC0DCCE2288A}" dt="2021-10-18T16:44:54.132" v="4510"/>
          <ac:spMkLst>
            <pc:docMk/>
            <pc:sldMk cId="1451567487" sldId="365"/>
            <ac:spMk id="14" creationId="{6A681326-1C9D-44A3-A627-3871BDAE4127}"/>
          </ac:spMkLst>
        </pc:spChg>
      </pc:sldChg>
      <pc:sldChg chg="delSp modNotesTx">
        <pc:chgData name="Cummins, Sheri (NIH/OD) [E]" userId="27ef1276-516b-499b-b919-42898e02f206" providerId="ADAL" clId="{16CF490B-790C-47A0-BDBB-BC0DCCE2288A}" dt="2021-10-18T17:42:39.195" v="5602"/>
        <pc:sldMkLst>
          <pc:docMk/>
          <pc:sldMk cId="2757197880" sldId="366"/>
        </pc:sldMkLst>
        <pc:spChg chg="del">
          <ac:chgData name="Cummins, Sheri (NIH/OD) [E]" userId="27ef1276-516b-499b-b919-42898e02f206" providerId="ADAL" clId="{16CF490B-790C-47A0-BDBB-BC0DCCE2288A}" dt="2021-10-18T17:42:39.195" v="5602"/>
          <ac:spMkLst>
            <pc:docMk/>
            <pc:sldMk cId="2757197880" sldId="366"/>
            <ac:spMk id="4" creationId="{5F3908FF-9820-45F0-A65A-A9FA6E1E4EC2}"/>
          </ac:spMkLst>
        </pc:spChg>
      </pc:sldChg>
      <pc:sldChg chg="addSp delSp modSp mod">
        <pc:chgData name="Cummins, Sheri (NIH/OD) [E]" userId="27ef1276-516b-499b-b919-42898e02f206" providerId="ADAL" clId="{16CF490B-790C-47A0-BDBB-BC0DCCE2288A}" dt="2021-10-18T17:42:39.195" v="5602"/>
        <pc:sldMkLst>
          <pc:docMk/>
          <pc:sldMk cId="2283880557" sldId="368"/>
        </pc:sldMkLst>
        <pc:spChg chg="del">
          <ac:chgData name="Cummins, Sheri (NIH/OD) [E]" userId="27ef1276-516b-499b-b919-42898e02f206" providerId="ADAL" clId="{16CF490B-790C-47A0-BDBB-BC0DCCE2288A}" dt="2021-10-18T17:42:39.195" v="5602"/>
          <ac:spMkLst>
            <pc:docMk/>
            <pc:sldMk cId="2283880557" sldId="368"/>
            <ac:spMk id="4" creationId="{CEAD5D60-8569-47E5-8739-73B9E1CC3A90}"/>
          </ac:spMkLst>
        </pc:spChg>
        <pc:spChg chg="add del mod">
          <ac:chgData name="Cummins, Sheri (NIH/OD) [E]" userId="27ef1276-516b-499b-b919-42898e02f206" providerId="ADAL" clId="{16CF490B-790C-47A0-BDBB-BC0DCCE2288A}" dt="2021-10-18T15:06:50.255" v="2723" actId="21"/>
          <ac:spMkLst>
            <pc:docMk/>
            <pc:sldMk cId="2283880557" sldId="368"/>
            <ac:spMk id="9" creationId="{F57D9AE1-67FD-4DF0-B9EC-DFE0EED084AC}"/>
          </ac:spMkLst>
        </pc:spChg>
      </pc:sldChg>
      <pc:sldChg chg="delSp modSp mod">
        <pc:chgData name="Cummins, Sheri (NIH/OD) [E]" userId="27ef1276-516b-499b-b919-42898e02f206" providerId="ADAL" clId="{16CF490B-790C-47A0-BDBB-BC0DCCE2288A}" dt="2021-10-18T17:44:41.784" v="5614" actId="13244"/>
        <pc:sldMkLst>
          <pc:docMk/>
          <pc:sldMk cId="2351270832" sldId="369"/>
        </pc:sldMkLst>
        <pc:spChg chg="ord">
          <ac:chgData name="Cummins, Sheri (NIH/OD) [E]" userId="27ef1276-516b-499b-b919-42898e02f206" providerId="ADAL" clId="{16CF490B-790C-47A0-BDBB-BC0DCCE2288A}" dt="2021-10-18T17:44:41.784" v="5614" actId="13244"/>
          <ac:spMkLst>
            <pc:docMk/>
            <pc:sldMk cId="2351270832" sldId="369"/>
            <ac:spMk id="2" creationId="{C44C1665-7D1A-4D80-A99B-19FD96273D04}"/>
          </ac:spMkLst>
        </pc:spChg>
        <pc:spChg chg="del">
          <ac:chgData name="Cummins, Sheri (NIH/OD) [E]" userId="27ef1276-516b-499b-b919-42898e02f206" providerId="ADAL" clId="{16CF490B-790C-47A0-BDBB-BC0DCCE2288A}" dt="2021-10-18T17:42:39.195" v="5602"/>
          <ac:spMkLst>
            <pc:docMk/>
            <pc:sldMk cId="2351270832" sldId="369"/>
            <ac:spMk id="3" creationId="{5BCBF28D-1FDA-4BE9-A221-D62BF9650280}"/>
          </ac:spMkLst>
        </pc:spChg>
      </pc:sldChg>
      <pc:sldChg chg="addSp delSp modSp mod modAnim modNotesTx">
        <pc:chgData name="Cummins, Sheri (NIH/OD) [E]" userId="27ef1276-516b-499b-b919-42898e02f206" providerId="ADAL" clId="{16CF490B-790C-47A0-BDBB-BC0DCCE2288A}" dt="2021-10-18T17:42:39.195" v="5602"/>
        <pc:sldMkLst>
          <pc:docMk/>
          <pc:sldMk cId="1211819759" sldId="370"/>
        </pc:sldMkLst>
        <pc:spChg chg="mod">
          <ac:chgData name="Cummins, Sheri (NIH/OD) [E]" userId="27ef1276-516b-499b-b919-42898e02f206" providerId="ADAL" clId="{16CF490B-790C-47A0-BDBB-BC0DCCE2288A}" dt="2021-10-18T16:08:31.094" v="3631" actId="20577"/>
          <ac:spMkLst>
            <pc:docMk/>
            <pc:sldMk cId="1211819759" sldId="370"/>
            <ac:spMk id="2" creationId="{6522A4BD-BFB9-44DC-8866-4F157180E1B7}"/>
          </ac:spMkLst>
        </pc:spChg>
        <pc:spChg chg="del">
          <ac:chgData name="Cummins, Sheri (NIH/OD) [E]" userId="27ef1276-516b-499b-b919-42898e02f206" providerId="ADAL" clId="{16CF490B-790C-47A0-BDBB-BC0DCCE2288A}" dt="2021-10-18T15:14:07.614" v="2780" actId="478"/>
          <ac:spMkLst>
            <pc:docMk/>
            <pc:sldMk cId="1211819759" sldId="370"/>
            <ac:spMk id="5" creationId="{57BC0F26-78C7-433B-987A-A4A2B2B34367}"/>
          </ac:spMkLst>
        </pc:spChg>
        <pc:spChg chg="del">
          <ac:chgData name="Cummins, Sheri (NIH/OD) [E]" userId="27ef1276-516b-499b-b919-42898e02f206" providerId="ADAL" clId="{16CF490B-790C-47A0-BDBB-BC0DCCE2288A}" dt="2021-10-18T17:42:39.195" v="5602"/>
          <ac:spMkLst>
            <pc:docMk/>
            <pc:sldMk cId="1211819759" sldId="370"/>
            <ac:spMk id="7" creationId="{2A7D6716-6A77-4828-B8C7-6C598D1D24DC}"/>
          </ac:spMkLst>
        </pc:spChg>
        <pc:spChg chg="add mod">
          <ac:chgData name="Cummins, Sheri (NIH/OD) [E]" userId="27ef1276-516b-499b-b919-42898e02f206" providerId="ADAL" clId="{16CF490B-790C-47A0-BDBB-BC0DCCE2288A}" dt="2021-10-15T21:56:38.032" v="1402" actId="14100"/>
          <ac:spMkLst>
            <pc:docMk/>
            <pc:sldMk cId="1211819759" sldId="370"/>
            <ac:spMk id="9" creationId="{1211AD37-F5F5-4EE6-8BD5-B5C746EDB537}"/>
          </ac:spMkLst>
        </pc:spChg>
        <pc:spChg chg="add mod">
          <ac:chgData name="Cummins, Sheri (NIH/OD) [E]" userId="27ef1276-516b-499b-b919-42898e02f206" providerId="ADAL" clId="{16CF490B-790C-47A0-BDBB-BC0DCCE2288A}" dt="2021-10-18T16:09:04.531" v="3635" actId="1076"/>
          <ac:spMkLst>
            <pc:docMk/>
            <pc:sldMk cId="1211819759" sldId="370"/>
            <ac:spMk id="11" creationId="{654B4974-A93D-4828-BD0D-358F8E50C1FF}"/>
          </ac:spMkLst>
        </pc:spChg>
        <pc:spChg chg="add del mod">
          <ac:chgData name="Cummins, Sheri (NIH/OD) [E]" userId="27ef1276-516b-499b-b919-42898e02f206" providerId="ADAL" clId="{16CF490B-790C-47A0-BDBB-BC0DCCE2288A}" dt="2021-10-18T16:03:43.079" v="3539"/>
          <ac:spMkLst>
            <pc:docMk/>
            <pc:sldMk cId="1211819759" sldId="370"/>
            <ac:spMk id="13" creationId="{32B97424-A5C7-4495-A240-D00CF0609C28}"/>
          </ac:spMkLst>
        </pc:spChg>
        <pc:spChg chg="add mod">
          <ac:chgData name="Cummins, Sheri (NIH/OD) [E]" userId="27ef1276-516b-499b-b919-42898e02f206" providerId="ADAL" clId="{16CF490B-790C-47A0-BDBB-BC0DCCE2288A}" dt="2021-10-18T16:09:42.771" v="3639" actId="14100"/>
          <ac:spMkLst>
            <pc:docMk/>
            <pc:sldMk cId="1211819759" sldId="370"/>
            <ac:spMk id="15" creationId="{465955E2-F060-49CE-A17B-3883621029BB}"/>
          </ac:spMkLst>
        </pc:spChg>
        <pc:spChg chg="add del mod">
          <ac:chgData name="Cummins, Sheri (NIH/OD) [E]" userId="27ef1276-516b-499b-b919-42898e02f206" providerId="ADAL" clId="{16CF490B-790C-47A0-BDBB-BC0DCCE2288A}" dt="2021-10-18T16:10:14.909" v="3641" actId="478"/>
          <ac:spMkLst>
            <pc:docMk/>
            <pc:sldMk cId="1211819759" sldId="370"/>
            <ac:spMk id="16" creationId="{A46C5412-C6E6-4BA2-92FC-6D9D73D2C824}"/>
          </ac:spMkLst>
        </pc:spChg>
        <pc:spChg chg="add mod">
          <ac:chgData name="Cummins, Sheri (NIH/OD) [E]" userId="27ef1276-516b-499b-b919-42898e02f206" providerId="ADAL" clId="{16CF490B-790C-47A0-BDBB-BC0DCCE2288A}" dt="2021-10-18T16:10:24.089" v="3644" actId="1076"/>
          <ac:spMkLst>
            <pc:docMk/>
            <pc:sldMk cId="1211819759" sldId="370"/>
            <ac:spMk id="17" creationId="{F3964007-D76E-425B-B725-A7B273129CD0}"/>
          </ac:spMkLst>
        </pc:spChg>
        <pc:picChg chg="del mod">
          <ac:chgData name="Cummins, Sheri (NIH/OD) [E]" userId="27ef1276-516b-499b-b919-42898e02f206" providerId="ADAL" clId="{16CF490B-790C-47A0-BDBB-BC0DCCE2288A}" dt="2021-10-18T16:08:08.343" v="3609" actId="478"/>
          <ac:picMkLst>
            <pc:docMk/>
            <pc:sldMk cId="1211819759" sldId="370"/>
            <ac:picMk id="4" creationId="{D9B90955-8FAE-4B10-84BD-7F9934AA8A1E}"/>
          </ac:picMkLst>
        </pc:picChg>
        <pc:picChg chg="add mod">
          <ac:chgData name="Cummins, Sheri (NIH/OD) [E]" userId="27ef1276-516b-499b-b919-42898e02f206" providerId="ADAL" clId="{16CF490B-790C-47A0-BDBB-BC0DCCE2288A}" dt="2021-10-18T17:40:44.489" v="5600" actId="962"/>
          <ac:picMkLst>
            <pc:docMk/>
            <pc:sldMk cId="1211819759" sldId="370"/>
            <ac:picMk id="6" creationId="{8FCD0021-9BD3-4721-8223-892E2F62A42A}"/>
          </ac:picMkLst>
        </pc:picChg>
      </pc:sldChg>
      <pc:sldChg chg="delSp">
        <pc:chgData name="Cummins, Sheri (NIH/OD) [E]" userId="27ef1276-516b-499b-b919-42898e02f206" providerId="ADAL" clId="{16CF490B-790C-47A0-BDBB-BC0DCCE2288A}" dt="2021-10-18T17:42:39.195" v="5602"/>
        <pc:sldMkLst>
          <pc:docMk/>
          <pc:sldMk cId="3789879301" sldId="376"/>
        </pc:sldMkLst>
        <pc:spChg chg="del">
          <ac:chgData name="Cummins, Sheri (NIH/OD) [E]" userId="27ef1276-516b-499b-b919-42898e02f206" providerId="ADAL" clId="{16CF490B-790C-47A0-BDBB-BC0DCCE2288A}" dt="2021-10-18T17:42:39.195" v="5602"/>
          <ac:spMkLst>
            <pc:docMk/>
            <pc:sldMk cId="3789879301" sldId="376"/>
            <ac:spMk id="3" creationId="{62CC48B8-B8F3-4ED0-95FD-78EECF56B272}"/>
          </ac:spMkLst>
        </pc:spChg>
      </pc:sldChg>
      <pc:sldChg chg="delSp modSp mod">
        <pc:chgData name="Cummins, Sheri (NIH/OD) [E]" userId="27ef1276-516b-499b-b919-42898e02f206" providerId="ADAL" clId="{16CF490B-790C-47A0-BDBB-BC0DCCE2288A}" dt="2021-10-18T17:52:36.566" v="5629" actId="13244"/>
        <pc:sldMkLst>
          <pc:docMk/>
          <pc:sldMk cId="1178058783" sldId="377"/>
        </pc:sldMkLst>
        <pc:spChg chg="ord">
          <ac:chgData name="Cummins, Sheri (NIH/OD) [E]" userId="27ef1276-516b-499b-b919-42898e02f206" providerId="ADAL" clId="{16CF490B-790C-47A0-BDBB-BC0DCCE2288A}" dt="2021-10-18T17:52:36.566" v="5629" actId="13244"/>
          <ac:spMkLst>
            <pc:docMk/>
            <pc:sldMk cId="1178058783" sldId="377"/>
            <ac:spMk id="2" creationId="{8F1B1F0D-A14D-4D77-87D2-20BC52BBDCEC}"/>
          </ac:spMkLst>
        </pc:spChg>
        <pc:spChg chg="del">
          <ac:chgData name="Cummins, Sheri (NIH/OD) [E]" userId="27ef1276-516b-499b-b919-42898e02f206" providerId="ADAL" clId="{16CF490B-790C-47A0-BDBB-BC0DCCE2288A}" dt="2021-10-18T17:42:39.195" v="5602"/>
          <ac:spMkLst>
            <pc:docMk/>
            <pc:sldMk cId="1178058783" sldId="377"/>
            <ac:spMk id="3" creationId="{A7C6D615-7782-416D-8BCF-4BF9CD2311FA}"/>
          </ac:spMkLst>
        </pc:spChg>
      </pc:sldChg>
      <pc:sldChg chg="addSp delSp modSp mod">
        <pc:chgData name="Cummins, Sheri (NIH/OD) [E]" userId="27ef1276-516b-499b-b919-42898e02f206" providerId="ADAL" clId="{16CF490B-790C-47A0-BDBB-BC0DCCE2288A}" dt="2021-10-18T17:42:39.195" v="5602"/>
        <pc:sldMkLst>
          <pc:docMk/>
          <pc:sldMk cId="3122836688" sldId="378"/>
        </pc:sldMkLst>
        <pc:spChg chg="del">
          <ac:chgData name="Cummins, Sheri (NIH/OD) [E]" userId="27ef1276-516b-499b-b919-42898e02f206" providerId="ADAL" clId="{16CF490B-790C-47A0-BDBB-BC0DCCE2288A}" dt="2021-10-18T17:42:39.195" v="5602"/>
          <ac:spMkLst>
            <pc:docMk/>
            <pc:sldMk cId="3122836688" sldId="378"/>
            <ac:spMk id="3" creationId="{8CF9FADE-78DD-4E61-A672-4734AF07F428}"/>
          </ac:spMkLst>
        </pc:spChg>
        <pc:spChg chg="add mod">
          <ac:chgData name="Cummins, Sheri (NIH/OD) [E]" userId="27ef1276-516b-499b-b919-42898e02f206" providerId="ADAL" clId="{16CF490B-790C-47A0-BDBB-BC0DCCE2288A}" dt="2021-10-18T15:10:45.360" v="2769" actId="207"/>
          <ac:spMkLst>
            <pc:docMk/>
            <pc:sldMk cId="3122836688" sldId="378"/>
            <ac:spMk id="8" creationId="{232949C9-480A-4338-B1D7-B7573F59DB03}"/>
          </ac:spMkLst>
        </pc:spChg>
      </pc:sldChg>
      <pc:sldChg chg="delSp">
        <pc:chgData name="Cummins, Sheri (NIH/OD) [E]" userId="27ef1276-516b-499b-b919-42898e02f206" providerId="ADAL" clId="{16CF490B-790C-47A0-BDBB-BC0DCCE2288A}" dt="2021-10-18T17:42:39.195" v="5602"/>
        <pc:sldMkLst>
          <pc:docMk/>
          <pc:sldMk cId="1866443692" sldId="379"/>
        </pc:sldMkLst>
        <pc:spChg chg="del">
          <ac:chgData name="Cummins, Sheri (NIH/OD) [E]" userId="27ef1276-516b-499b-b919-42898e02f206" providerId="ADAL" clId="{16CF490B-790C-47A0-BDBB-BC0DCCE2288A}" dt="2021-10-18T17:42:39.195" v="5602"/>
          <ac:spMkLst>
            <pc:docMk/>
            <pc:sldMk cId="1866443692" sldId="379"/>
            <ac:spMk id="5" creationId="{FE97769B-9E86-4A8B-8733-19CF57AEF29D}"/>
          </ac:spMkLst>
        </pc:spChg>
      </pc:sldChg>
      <pc:sldChg chg="addSp delSp modSp mod">
        <pc:chgData name="Cummins, Sheri (NIH/OD) [E]" userId="27ef1276-516b-499b-b919-42898e02f206" providerId="ADAL" clId="{16CF490B-790C-47A0-BDBB-BC0DCCE2288A}" dt="2021-10-18T17:42:39.195" v="5602"/>
        <pc:sldMkLst>
          <pc:docMk/>
          <pc:sldMk cId="960819877" sldId="385"/>
        </pc:sldMkLst>
        <pc:spChg chg="del">
          <ac:chgData name="Cummins, Sheri (NIH/OD) [E]" userId="27ef1276-516b-499b-b919-42898e02f206" providerId="ADAL" clId="{16CF490B-790C-47A0-BDBB-BC0DCCE2288A}" dt="2021-10-18T17:42:39.195" v="5602"/>
          <ac:spMkLst>
            <pc:docMk/>
            <pc:sldMk cId="960819877" sldId="385"/>
            <ac:spMk id="5" creationId="{10C9363A-96B9-4F7E-9E9B-AE3E7A982F6B}"/>
          </ac:spMkLst>
        </pc:spChg>
        <pc:spChg chg="add mod">
          <ac:chgData name="Cummins, Sheri (NIH/OD) [E]" userId="27ef1276-516b-499b-b919-42898e02f206" providerId="ADAL" clId="{16CF490B-790C-47A0-BDBB-BC0DCCE2288A}" dt="2021-10-18T14:45:13.818" v="2372" actId="207"/>
          <ac:spMkLst>
            <pc:docMk/>
            <pc:sldMk cId="960819877" sldId="385"/>
            <ac:spMk id="14" creationId="{4132E522-135B-40F1-83EB-A23486E6EC76}"/>
          </ac:spMkLst>
        </pc:spChg>
      </pc:sldChg>
      <pc:sldChg chg="delSp">
        <pc:chgData name="Cummins, Sheri (NIH/OD) [E]" userId="27ef1276-516b-499b-b919-42898e02f206" providerId="ADAL" clId="{16CF490B-790C-47A0-BDBB-BC0DCCE2288A}" dt="2021-10-18T17:42:39.195" v="5602"/>
        <pc:sldMkLst>
          <pc:docMk/>
          <pc:sldMk cId="2744676657" sldId="386"/>
        </pc:sldMkLst>
        <pc:spChg chg="del">
          <ac:chgData name="Cummins, Sheri (NIH/OD) [E]" userId="27ef1276-516b-499b-b919-42898e02f206" providerId="ADAL" clId="{16CF490B-790C-47A0-BDBB-BC0DCCE2288A}" dt="2021-10-18T17:42:39.195" v="5602"/>
          <ac:spMkLst>
            <pc:docMk/>
            <pc:sldMk cId="2744676657" sldId="386"/>
            <ac:spMk id="2" creationId="{ECCB41A7-CD65-4923-836E-8FA101ADFB24}"/>
          </ac:spMkLst>
        </pc:spChg>
      </pc:sldChg>
      <pc:sldChg chg="delSp">
        <pc:chgData name="Cummins, Sheri (NIH/OD) [E]" userId="27ef1276-516b-499b-b919-42898e02f206" providerId="ADAL" clId="{16CF490B-790C-47A0-BDBB-BC0DCCE2288A}" dt="2021-10-18T17:42:39.195" v="5602"/>
        <pc:sldMkLst>
          <pc:docMk/>
          <pc:sldMk cId="3506667871" sldId="387"/>
        </pc:sldMkLst>
        <pc:spChg chg="del">
          <ac:chgData name="Cummins, Sheri (NIH/OD) [E]" userId="27ef1276-516b-499b-b919-42898e02f206" providerId="ADAL" clId="{16CF490B-790C-47A0-BDBB-BC0DCCE2288A}" dt="2021-10-18T17:42:39.195" v="5602"/>
          <ac:spMkLst>
            <pc:docMk/>
            <pc:sldMk cId="3506667871" sldId="387"/>
            <ac:spMk id="5" creationId="{BF3CCE1E-5310-4593-A8F1-55E87530063E}"/>
          </ac:spMkLst>
        </pc:spChg>
      </pc:sldChg>
      <pc:sldChg chg="addSp delSp modSp mod">
        <pc:chgData name="Cummins, Sheri (NIH/OD) [E]" userId="27ef1276-516b-499b-b919-42898e02f206" providerId="ADAL" clId="{16CF490B-790C-47A0-BDBB-BC0DCCE2288A}" dt="2021-10-18T17:42:39.195" v="5602"/>
        <pc:sldMkLst>
          <pc:docMk/>
          <pc:sldMk cId="1250629788" sldId="390"/>
        </pc:sldMkLst>
        <pc:spChg chg="mod">
          <ac:chgData name="Cummins, Sheri (NIH/OD) [E]" userId="27ef1276-516b-499b-b919-42898e02f206" providerId="ADAL" clId="{16CF490B-790C-47A0-BDBB-BC0DCCE2288A}" dt="2021-10-18T14:46:18.806" v="2377" actId="2085"/>
          <ac:spMkLst>
            <pc:docMk/>
            <pc:sldMk cId="1250629788" sldId="390"/>
            <ac:spMk id="6" creationId="{6F241DAC-11CE-491A-9545-89256B3F7C72}"/>
          </ac:spMkLst>
        </pc:spChg>
        <pc:spChg chg="mod">
          <ac:chgData name="Cummins, Sheri (NIH/OD) [E]" userId="27ef1276-516b-499b-b919-42898e02f206" providerId="ADAL" clId="{16CF490B-790C-47A0-BDBB-BC0DCCE2288A}" dt="2021-10-18T14:46:26.140" v="2378" actId="2085"/>
          <ac:spMkLst>
            <pc:docMk/>
            <pc:sldMk cId="1250629788" sldId="390"/>
            <ac:spMk id="7" creationId="{8DDBB82B-0C6A-4C3F-8C70-C5EDF54B04C8}"/>
          </ac:spMkLst>
        </pc:spChg>
        <pc:spChg chg="add del">
          <ac:chgData name="Cummins, Sheri (NIH/OD) [E]" userId="27ef1276-516b-499b-b919-42898e02f206" providerId="ADAL" clId="{16CF490B-790C-47A0-BDBB-BC0DCCE2288A}" dt="2021-10-18T14:45:44.535" v="2374" actId="22"/>
          <ac:spMkLst>
            <pc:docMk/>
            <pc:sldMk cId="1250629788" sldId="390"/>
            <ac:spMk id="9" creationId="{32EB6170-093E-4EA7-868F-8F63D34B3043}"/>
          </ac:spMkLst>
        </pc:spChg>
        <pc:spChg chg="add mod">
          <ac:chgData name="Cummins, Sheri (NIH/OD) [E]" userId="27ef1276-516b-499b-b919-42898e02f206" providerId="ADAL" clId="{16CF490B-790C-47A0-BDBB-BC0DCCE2288A}" dt="2021-10-18T14:47:31.481" v="2419" actId="207"/>
          <ac:spMkLst>
            <pc:docMk/>
            <pc:sldMk cId="1250629788" sldId="390"/>
            <ac:spMk id="10" creationId="{89763949-7E18-4748-B933-28837E663CC2}"/>
          </ac:spMkLst>
        </pc:spChg>
        <pc:spChg chg="del">
          <ac:chgData name="Cummins, Sheri (NIH/OD) [E]" userId="27ef1276-516b-499b-b919-42898e02f206" providerId="ADAL" clId="{16CF490B-790C-47A0-BDBB-BC0DCCE2288A}" dt="2021-10-18T17:42:39.195" v="5602"/>
          <ac:spMkLst>
            <pc:docMk/>
            <pc:sldMk cId="1250629788" sldId="390"/>
            <ac:spMk id="11" creationId="{581D861C-7F76-41AE-BA98-EC15E46F44F3}"/>
          </ac:spMkLst>
        </pc:spChg>
      </pc:sldChg>
      <pc:sldChg chg="delSp">
        <pc:chgData name="Cummins, Sheri (NIH/OD) [E]" userId="27ef1276-516b-499b-b919-42898e02f206" providerId="ADAL" clId="{16CF490B-790C-47A0-BDBB-BC0DCCE2288A}" dt="2021-10-18T17:42:39.195" v="5602"/>
        <pc:sldMkLst>
          <pc:docMk/>
          <pc:sldMk cId="3959357251" sldId="391"/>
        </pc:sldMkLst>
        <pc:spChg chg="del">
          <ac:chgData name="Cummins, Sheri (NIH/OD) [E]" userId="27ef1276-516b-499b-b919-42898e02f206" providerId="ADAL" clId="{16CF490B-790C-47A0-BDBB-BC0DCCE2288A}" dt="2021-10-18T17:42:39.195" v="5602"/>
          <ac:spMkLst>
            <pc:docMk/>
            <pc:sldMk cId="3959357251" sldId="391"/>
            <ac:spMk id="3" creationId="{B8D933E9-19DB-477E-A56F-8827C93D4875}"/>
          </ac:spMkLst>
        </pc:spChg>
      </pc:sldChg>
      <pc:sldChg chg="addSp delSp modSp mod">
        <pc:chgData name="Cummins, Sheri (NIH/OD) [E]" userId="27ef1276-516b-499b-b919-42898e02f206" providerId="ADAL" clId="{16CF490B-790C-47A0-BDBB-BC0DCCE2288A}" dt="2021-10-18T17:42:39.195" v="5602"/>
        <pc:sldMkLst>
          <pc:docMk/>
          <pc:sldMk cId="829995752" sldId="392"/>
        </pc:sldMkLst>
        <pc:spChg chg="del">
          <ac:chgData name="Cummins, Sheri (NIH/OD) [E]" userId="27ef1276-516b-499b-b919-42898e02f206" providerId="ADAL" clId="{16CF490B-790C-47A0-BDBB-BC0DCCE2288A}" dt="2021-10-18T17:42:39.195" v="5602"/>
          <ac:spMkLst>
            <pc:docMk/>
            <pc:sldMk cId="829995752" sldId="392"/>
            <ac:spMk id="5" creationId="{4C57177E-865D-40E3-96A8-4493A45B1824}"/>
          </ac:spMkLst>
        </pc:spChg>
        <pc:spChg chg="add mod">
          <ac:chgData name="Cummins, Sheri (NIH/OD) [E]" userId="27ef1276-516b-499b-b919-42898e02f206" providerId="ADAL" clId="{16CF490B-790C-47A0-BDBB-BC0DCCE2288A}" dt="2021-10-18T14:49:20.939" v="2471" actId="207"/>
          <ac:spMkLst>
            <pc:docMk/>
            <pc:sldMk cId="829995752" sldId="392"/>
            <ac:spMk id="14" creationId="{7B050C6C-4CAC-4A84-9E97-29E6F53265B7}"/>
          </ac:spMkLst>
        </pc:spChg>
      </pc:sldChg>
      <pc:sldChg chg="addSp delSp modSp mod">
        <pc:chgData name="Cummins, Sheri (NIH/OD) [E]" userId="27ef1276-516b-499b-b919-42898e02f206" providerId="ADAL" clId="{16CF490B-790C-47A0-BDBB-BC0DCCE2288A}" dt="2021-10-18T17:42:39.195" v="5602"/>
        <pc:sldMkLst>
          <pc:docMk/>
          <pc:sldMk cId="1870627911" sldId="393"/>
        </pc:sldMkLst>
        <pc:spChg chg="del">
          <ac:chgData name="Cummins, Sheri (NIH/OD) [E]" userId="27ef1276-516b-499b-b919-42898e02f206" providerId="ADAL" clId="{16CF490B-790C-47A0-BDBB-BC0DCCE2288A}" dt="2021-10-18T17:42:39.195" v="5602"/>
          <ac:spMkLst>
            <pc:docMk/>
            <pc:sldMk cId="1870627911" sldId="393"/>
            <ac:spMk id="5" creationId="{F4CD3954-C5F6-42A3-987C-EE7AE1DFEA51}"/>
          </ac:spMkLst>
        </pc:spChg>
        <pc:spChg chg="add mod">
          <ac:chgData name="Cummins, Sheri (NIH/OD) [E]" userId="27ef1276-516b-499b-b919-42898e02f206" providerId="ADAL" clId="{16CF490B-790C-47A0-BDBB-BC0DCCE2288A}" dt="2021-10-18T14:53:12.921" v="2530" actId="207"/>
          <ac:spMkLst>
            <pc:docMk/>
            <pc:sldMk cId="1870627911" sldId="393"/>
            <ac:spMk id="15" creationId="{9E3AC6EE-A896-45A5-AD84-843D024BD8D3}"/>
          </ac:spMkLst>
        </pc:spChg>
      </pc:sldChg>
      <pc:sldChg chg="addSp delSp modSp mod">
        <pc:chgData name="Cummins, Sheri (NIH/OD) [E]" userId="27ef1276-516b-499b-b919-42898e02f206" providerId="ADAL" clId="{16CF490B-790C-47A0-BDBB-BC0DCCE2288A}" dt="2021-10-18T17:42:39.195" v="5602"/>
        <pc:sldMkLst>
          <pc:docMk/>
          <pc:sldMk cId="3004078277" sldId="394"/>
        </pc:sldMkLst>
        <pc:spChg chg="del">
          <ac:chgData name="Cummins, Sheri (NIH/OD) [E]" userId="27ef1276-516b-499b-b919-42898e02f206" providerId="ADAL" clId="{16CF490B-790C-47A0-BDBB-BC0DCCE2288A}" dt="2021-10-18T17:42:39.195" v="5602"/>
          <ac:spMkLst>
            <pc:docMk/>
            <pc:sldMk cId="3004078277" sldId="394"/>
            <ac:spMk id="6" creationId="{788317CA-56AD-4F5A-93A0-157AA32A9CC4}"/>
          </ac:spMkLst>
        </pc:spChg>
        <pc:spChg chg="add mod">
          <ac:chgData name="Cummins, Sheri (NIH/OD) [E]" userId="27ef1276-516b-499b-b919-42898e02f206" providerId="ADAL" clId="{16CF490B-790C-47A0-BDBB-BC0DCCE2288A}" dt="2021-10-18T14:54:31.714" v="2570" actId="207"/>
          <ac:spMkLst>
            <pc:docMk/>
            <pc:sldMk cId="3004078277" sldId="394"/>
            <ac:spMk id="14" creationId="{39640505-6671-4AAF-8975-AD64E830286F}"/>
          </ac:spMkLst>
        </pc:spChg>
      </pc:sldChg>
      <pc:sldChg chg="addSp delSp modSp mod">
        <pc:chgData name="Cummins, Sheri (NIH/OD) [E]" userId="27ef1276-516b-499b-b919-42898e02f206" providerId="ADAL" clId="{16CF490B-790C-47A0-BDBB-BC0DCCE2288A}" dt="2021-10-18T17:42:39.195" v="5602"/>
        <pc:sldMkLst>
          <pc:docMk/>
          <pc:sldMk cId="3698939310" sldId="395"/>
        </pc:sldMkLst>
        <pc:spChg chg="mod">
          <ac:chgData name="Cummins, Sheri (NIH/OD) [E]" userId="27ef1276-516b-499b-b919-42898e02f206" providerId="ADAL" clId="{16CF490B-790C-47A0-BDBB-BC0DCCE2288A}" dt="2021-10-18T14:54:47.614" v="2571" actId="14100"/>
          <ac:spMkLst>
            <pc:docMk/>
            <pc:sldMk cId="3698939310" sldId="395"/>
            <ac:spMk id="2" creationId="{20A49E13-D8D9-4C90-BF86-2EB2930C174C}"/>
          </ac:spMkLst>
        </pc:spChg>
        <pc:spChg chg="del">
          <ac:chgData name="Cummins, Sheri (NIH/OD) [E]" userId="27ef1276-516b-499b-b919-42898e02f206" providerId="ADAL" clId="{16CF490B-790C-47A0-BDBB-BC0DCCE2288A}" dt="2021-10-18T17:42:39.195" v="5602"/>
          <ac:spMkLst>
            <pc:docMk/>
            <pc:sldMk cId="3698939310" sldId="395"/>
            <ac:spMk id="5" creationId="{2C5C8331-22B9-47BA-9493-C94D854788B8}"/>
          </ac:spMkLst>
        </pc:spChg>
        <pc:spChg chg="add mod">
          <ac:chgData name="Cummins, Sheri (NIH/OD) [E]" userId="27ef1276-516b-499b-b919-42898e02f206" providerId="ADAL" clId="{16CF490B-790C-47A0-BDBB-BC0DCCE2288A}" dt="2021-10-18T14:56:23.438" v="2605" actId="207"/>
          <ac:spMkLst>
            <pc:docMk/>
            <pc:sldMk cId="3698939310" sldId="395"/>
            <ac:spMk id="14" creationId="{0D4EAB5D-4C8C-4574-A37F-A7545ED1DAA9}"/>
          </ac:spMkLst>
        </pc:spChg>
      </pc:sldChg>
      <pc:sldChg chg="addSp delSp modSp mod">
        <pc:chgData name="Cummins, Sheri (NIH/OD) [E]" userId="27ef1276-516b-499b-b919-42898e02f206" providerId="ADAL" clId="{16CF490B-790C-47A0-BDBB-BC0DCCE2288A}" dt="2021-10-18T19:16:13.289" v="5780"/>
        <pc:sldMkLst>
          <pc:docMk/>
          <pc:sldMk cId="3052634100" sldId="396"/>
        </pc:sldMkLst>
        <pc:spChg chg="del">
          <ac:chgData name="Cummins, Sheri (NIH/OD) [E]" userId="27ef1276-516b-499b-b919-42898e02f206" providerId="ADAL" clId="{16CF490B-790C-47A0-BDBB-BC0DCCE2288A}" dt="2021-10-18T17:42:39.195" v="5602"/>
          <ac:spMkLst>
            <pc:docMk/>
            <pc:sldMk cId="3052634100" sldId="396"/>
            <ac:spMk id="5" creationId="{55928D19-7FFB-4D28-AB9B-D3926EDCBF6F}"/>
          </ac:spMkLst>
        </pc:spChg>
        <pc:spChg chg="add mod">
          <ac:chgData name="Cummins, Sheri (NIH/OD) [E]" userId="27ef1276-516b-499b-b919-42898e02f206" providerId="ADAL" clId="{16CF490B-790C-47A0-BDBB-BC0DCCE2288A}" dt="2021-10-18T15:00:52.753" v="2677" actId="207"/>
          <ac:spMkLst>
            <pc:docMk/>
            <pc:sldMk cId="3052634100" sldId="396"/>
            <ac:spMk id="14" creationId="{AFFA93FF-4F2E-4C65-8A34-35479AC5EA9F}"/>
          </ac:spMkLst>
        </pc:spChg>
        <pc:picChg chg="ord">
          <ac:chgData name="Cummins, Sheri (NIH/OD) [E]" userId="27ef1276-516b-499b-b919-42898e02f206" providerId="ADAL" clId="{16CF490B-790C-47A0-BDBB-BC0DCCE2288A}" dt="2021-10-18T19:15:58.638" v="5779" actId="13244"/>
          <ac:picMkLst>
            <pc:docMk/>
            <pc:sldMk cId="3052634100" sldId="396"/>
            <ac:picMk id="6" creationId="{5AB424C2-2CF7-4F80-A57A-59BD1B588615}"/>
          </ac:picMkLst>
        </pc:picChg>
        <pc:picChg chg="ord">
          <ac:chgData name="Cummins, Sheri (NIH/OD) [E]" userId="27ef1276-516b-499b-b919-42898e02f206" providerId="ADAL" clId="{16CF490B-790C-47A0-BDBB-BC0DCCE2288A}" dt="2021-10-18T19:16:13.289" v="5780"/>
          <ac:picMkLst>
            <pc:docMk/>
            <pc:sldMk cId="3052634100" sldId="396"/>
            <ac:picMk id="9" creationId="{6675D3F5-1CFF-48B6-A3CC-4B2498E334E5}"/>
          </ac:picMkLst>
        </pc:picChg>
      </pc:sldChg>
      <pc:sldChg chg="delSp">
        <pc:chgData name="Cummins, Sheri (NIH/OD) [E]" userId="27ef1276-516b-499b-b919-42898e02f206" providerId="ADAL" clId="{16CF490B-790C-47A0-BDBB-BC0DCCE2288A}" dt="2021-10-18T17:42:39.195" v="5602"/>
        <pc:sldMkLst>
          <pc:docMk/>
          <pc:sldMk cId="1007970493" sldId="397"/>
        </pc:sldMkLst>
        <pc:spChg chg="del">
          <ac:chgData name="Cummins, Sheri (NIH/OD) [E]" userId="27ef1276-516b-499b-b919-42898e02f206" providerId="ADAL" clId="{16CF490B-790C-47A0-BDBB-BC0DCCE2288A}" dt="2021-10-18T17:42:39.195" v="5602"/>
          <ac:spMkLst>
            <pc:docMk/>
            <pc:sldMk cId="1007970493" sldId="397"/>
            <ac:spMk id="4" creationId="{25B44FBC-224F-41ED-89E1-D7A13D777D33}"/>
          </ac:spMkLst>
        </pc:spChg>
      </pc:sldChg>
      <pc:sldChg chg="addSp delSp modSp mod">
        <pc:chgData name="Cummins, Sheri (NIH/OD) [E]" userId="27ef1276-516b-499b-b919-42898e02f206" providerId="ADAL" clId="{16CF490B-790C-47A0-BDBB-BC0DCCE2288A}" dt="2021-10-18T19:17:17.340" v="5784" actId="962"/>
        <pc:sldMkLst>
          <pc:docMk/>
          <pc:sldMk cId="246959115" sldId="398"/>
        </pc:sldMkLst>
        <pc:spChg chg="add mod">
          <ac:chgData name="Cummins, Sheri (NIH/OD) [E]" userId="27ef1276-516b-499b-b919-42898e02f206" providerId="ADAL" clId="{16CF490B-790C-47A0-BDBB-BC0DCCE2288A}" dt="2021-10-18T14:59:19.914" v="2638" actId="207"/>
          <ac:spMkLst>
            <pc:docMk/>
            <pc:sldMk cId="246959115" sldId="398"/>
            <ac:spMk id="5" creationId="{6FAFCBF9-73EE-4379-83EE-188F084430C8}"/>
          </ac:spMkLst>
        </pc:spChg>
        <pc:spChg chg="del">
          <ac:chgData name="Cummins, Sheri (NIH/OD) [E]" userId="27ef1276-516b-499b-b919-42898e02f206" providerId="ADAL" clId="{16CF490B-790C-47A0-BDBB-BC0DCCE2288A}" dt="2021-10-18T17:42:39.195" v="5602"/>
          <ac:spMkLst>
            <pc:docMk/>
            <pc:sldMk cId="246959115" sldId="398"/>
            <ac:spMk id="6" creationId="{DE347688-4AE6-40C7-91DD-2C94F45EAB82}"/>
          </ac:spMkLst>
        </pc:spChg>
        <pc:picChg chg="mod ord">
          <ac:chgData name="Cummins, Sheri (NIH/OD) [E]" userId="27ef1276-516b-499b-b919-42898e02f206" providerId="ADAL" clId="{16CF490B-790C-47A0-BDBB-BC0DCCE2288A}" dt="2021-10-18T19:17:17.340" v="5784" actId="962"/>
          <ac:picMkLst>
            <pc:docMk/>
            <pc:sldMk cId="246959115" sldId="398"/>
            <ac:picMk id="4" creationId="{D583E5AF-4D1A-4CFA-91BB-F2E76EADD7C1}"/>
          </ac:picMkLst>
        </pc:picChg>
      </pc:sldChg>
      <pc:sldChg chg="delSp">
        <pc:chgData name="Cummins, Sheri (NIH/OD) [E]" userId="27ef1276-516b-499b-b919-42898e02f206" providerId="ADAL" clId="{16CF490B-790C-47A0-BDBB-BC0DCCE2288A}" dt="2021-10-18T17:42:39.195" v="5602"/>
        <pc:sldMkLst>
          <pc:docMk/>
          <pc:sldMk cId="2925305157" sldId="413"/>
        </pc:sldMkLst>
        <pc:spChg chg="del">
          <ac:chgData name="Cummins, Sheri (NIH/OD) [E]" userId="27ef1276-516b-499b-b919-42898e02f206" providerId="ADAL" clId="{16CF490B-790C-47A0-BDBB-BC0DCCE2288A}" dt="2021-10-18T17:42:39.195" v="5602"/>
          <ac:spMkLst>
            <pc:docMk/>
            <pc:sldMk cId="2925305157" sldId="413"/>
            <ac:spMk id="4" creationId="{B8DA86E3-FF2A-42FD-83B2-F727AFDA5D79}"/>
          </ac:spMkLst>
        </pc:spChg>
      </pc:sldChg>
      <pc:sldChg chg="addSp delSp modSp mod modNotesTx">
        <pc:chgData name="Cummins, Sheri (NIH/OD) [E]" userId="27ef1276-516b-499b-b919-42898e02f206" providerId="ADAL" clId="{16CF490B-790C-47A0-BDBB-BC0DCCE2288A}" dt="2021-10-18T17:53:12.817" v="5630" actId="13244"/>
        <pc:sldMkLst>
          <pc:docMk/>
          <pc:sldMk cId="3989539542" sldId="529"/>
        </pc:sldMkLst>
        <pc:spChg chg="mod">
          <ac:chgData name="Cummins, Sheri (NIH/OD) [E]" userId="27ef1276-516b-499b-b919-42898e02f206" providerId="ADAL" clId="{16CF490B-790C-47A0-BDBB-BC0DCCE2288A}" dt="2021-10-18T15:28:20.237" v="3017" actId="1035"/>
          <ac:spMkLst>
            <pc:docMk/>
            <pc:sldMk cId="3989539542" sldId="529"/>
            <ac:spMk id="2" creationId="{20A49E13-D8D9-4C90-BF86-2EB2930C174C}"/>
          </ac:spMkLst>
        </pc:spChg>
        <pc:spChg chg="mod">
          <ac:chgData name="Cummins, Sheri (NIH/OD) [E]" userId="27ef1276-516b-499b-b919-42898e02f206" providerId="ADAL" clId="{16CF490B-790C-47A0-BDBB-BC0DCCE2288A}" dt="2021-10-18T15:28:20.237" v="3017" actId="1035"/>
          <ac:spMkLst>
            <pc:docMk/>
            <pc:sldMk cId="3989539542" sldId="529"/>
            <ac:spMk id="3" creationId="{1A47F37D-3C91-41FC-8C26-29CA27850C3E}"/>
          </ac:spMkLst>
        </pc:spChg>
        <pc:spChg chg="del">
          <ac:chgData name="Cummins, Sheri (NIH/OD) [E]" userId="27ef1276-516b-499b-b919-42898e02f206" providerId="ADAL" clId="{16CF490B-790C-47A0-BDBB-BC0DCCE2288A}" dt="2021-10-18T17:42:39.195" v="5602"/>
          <ac:spMkLst>
            <pc:docMk/>
            <pc:sldMk cId="3989539542" sldId="529"/>
            <ac:spMk id="4" creationId="{AA286978-3B2D-4475-8611-A479599C88B1}"/>
          </ac:spMkLst>
        </pc:spChg>
        <pc:spChg chg="add mod ord">
          <ac:chgData name="Cummins, Sheri (NIH/OD) [E]" userId="27ef1276-516b-499b-b919-42898e02f206" providerId="ADAL" clId="{16CF490B-790C-47A0-BDBB-BC0DCCE2288A}" dt="2021-10-18T17:53:12.817" v="5630" actId="13244"/>
          <ac:spMkLst>
            <pc:docMk/>
            <pc:sldMk cId="3989539542" sldId="529"/>
            <ac:spMk id="9" creationId="{197A37DE-656C-45B5-B031-3818C51498C4}"/>
          </ac:spMkLst>
        </pc:spChg>
      </pc:sldChg>
      <pc:sldChg chg="delSp modSp mod">
        <pc:chgData name="Cummins, Sheri (NIH/OD) [E]" userId="27ef1276-516b-499b-b919-42898e02f206" providerId="ADAL" clId="{16CF490B-790C-47A0-BDBB-BC0DCCE2288A}" dt="2021-10-18T17:56:53.823" v="5638" actId="166"/>
        <pc:sldMkLst>
          <pc:docMk/>
          <pc:sldMk cId="2207662819" sldId="534"/>
        </pc:sldMkLst>
        <pc:spChg chg="ord">
          <ac:chgData name="Cummins, Sheri (NIH/OD) [E]" userId="27ef1276-516b-499b-b919-42898e02f206" providerId="ADAL" clId="{16CF490B-790C-47A0-BDBB-BC0DCCE2288A}" dt="2021-10-18T17:56:53.823" v="5638" actId="166"/>
          <ac:spMkLst>
            <pc:docMk/>
            <pc:sldMk cId="2207662819" sldId="534"/>
            <ac:spMk id="2" creationId="{6522A4BD-BFB9-44DC-8866-4F157180E1B7}"/>
          </ac:spMkLst>
        </pc:spChg>
        <pc:spChg chg="del">
          <ac:chgData name="Cummins, Sheri (NIH/OD) [E]" userId="27ef1276-516b-499b-b919-42898e02f206" providerId="ADAL" clId="{16CF490B-790C-47A0-BDBB-BC0DCCE2288A}" dt="2021-10-18T17:42:39.195" v="5602"/>
          <ac:spMkLst>
            <pc:docMk/>
            <pc:sldMk cId="2207662819" sldId="534"/>
            <ac:spMk id="4" creationId="{A8779BB6-FB05-4A89-9332-D71428D40A60}"/>
          </ac:spMkLst>
        </pc:spChg>
      </pc:sldChg>
      <pc:sldChg chg="addSp delSp modSp mod modAnim modNotesTx">
        <pc:chgData name="Cummins, Sheri (NIH/OD) [E]" userId="27ef1276-516b-499b-b919-42898e02f206" providerId="ADAL" clId="{16CF490B-790C-47A0-BDBB-BC0DCCE2288A}" dt="2021-10-18T19:08:52.598" v="5762"/>
        <pc:sldMkLst>
          <pc:docMk/>
          <pc:sldMk cId="3352966158" sldId="535"/>
        </pc:sldMkLst>
        <pc:spChg chg="del">
          <ac:chgData name="Cummins, Sheri (NIH/OD) [E]" userId="27ef1276-516b-499b-b919-42898e02f206" providerId="ADAL" clId="{16CF490B-790C-47A0-BDBB-BC0DCCE2288A}" dt="2021-10-18T17:42:39.195" v="5602"/>
          <ac:spMkLst>
            <pc:docMk/>
            <pc:sldMk cId="3352966158" sldId="535"/>
            <ac:spMk id="3" creationId="{C9F1B811-F1EF-4FC8-9BD2-33BDE57E3D54}"/>
          </ac:spMkLst>
        </pc:spChg>
        <pc:spChg chg="add mod">
          <ac:chgData name="Cummins, Sheri (NIH/OD) [E]" userId="27ef1276-516b-499b-b919-42898e02f206" providerId="ADAL" clId="{16CF490B-790C-47A0-BDBB-BC0DCCE2288A}" dt="2021-10-18T19:07:31.696" v="5761" actId="20577"/>
          <ac:spMkLst>
            <pc:docMk/>
            <pc:sldMk cId="3352966158" sldId="535"/>
            <ac:spMk id="4" creationId="{0A9B41B2-C5DA-4404-9C93-27F0443763BA}"/>
          </ac:spMkLst>
        </pc:spChg>
        <pc:spChg chg="add mod">
          <ac:chgData name="Cummins, Sheri (NIH/OD) [E]" userId="27ef1276-516b-499b-b919-42898e02f206" providerId="ADAL" clId="{16CF490B-790C-47A0-BDBB-BC0DCCE2288A}" dt="2021-10-18T15:02:00.239" v="2685" actId="14100"/>
          <ac:spMkLst>
            <pc:docMk/>
            <pc:sldMk cId="3352966158" sldId="535"/>
            <ac:spMk id="11" creationId="{DFE5ACB3-1CEA-412A-94BA-E58270F4E2D9}"/>
          </ac:spMkLst>
        </pc:spChg>
        <pc:spChg chg="add mod">
          <ac:chgData name="Cummins, Sheri (NIH/OD) [E]" userId="27ef1276-516b-499b-b919-42898e02f206" providerId="ADAL" clId="{16CF490B-790C-47A0-BDBB-BC0DCCE2288A}" dt="2021-10-18T19:06:07.807" v="5733" actId="20577"/>
          <ac:spMkLst>
            <pc:docMk/>
            <pc:sldMk cId="3352966158" sldId="535"/>
            <ac:spMk id="13" creationId="{F08BE321-F4A7-4BEB-8B10-FF2FEDFC4F92}"/>
          </ac:spMkLst>
        </pc:spChg>
        <pc:spChg chg="add mod">
          <ac:chgData name="Cummins, Sheri (NIH/OD) [E]" userId="27ef1276-516b-499b-b919-42898e02f206" providerId="ADAL" clId="{16CF490B-790C-47A0-BDBB-BC0DCCE2288A}" dt="2021-10-18T19:06:48.089" v="5747" actId="1076"/>
          <ac:spMkLst>
            <pc:docMk/>
            <pc:sldMk cId="3352966158" sldId="535"/>
            <ac:spMk id="15" creationId="{B52145AF-D617-48F0-BC2A-75FE43F279A0}"/>
          </ac:spMkLst>
        </pc:spChg>
        <pc:spChg chg="add mod">
          <ac:chgData name="Cummins, Sheri (NIH/OD) [E]" userId="27ef1276-516b-499b-b919-42898e02f206" providerId="ADAL" clId="{16CF490B-790C-47A0-BDBB-BC0DCCE2288A}" dt="2021-10-18T19:07:12.624" v="5752" actId="20577"/>
          <ac:spMkLst>
            <pc:docMk/>
            <pc:sldMk cId="3352966158" sldId="535"/>
            <ac:spMk id="16" creationId="{08FAF3FC-DB72-4330-8FDA-BF6865D38D8F}"/>
          </ac:spMkLst>
        </pc:spChg>
      </pc:sldChg>
      <pc:sldChg chg="addSp delSp modSp mod modAnim modNotesTx">
        <pc:chgData name="Cummins, Sheri (NIH/OD) [E]" userId="27ef1276-516b-499b-b919-42898e02f206" providerId="ADAL" clId="{16CF490B-790C-47A0-BDBB-BC0DCCE2288A}" dt="2021-10-18T19:11:26.644" v="5771"/>
        <pc:sldMkLst>
          <pc:docMk/>
          <pc:sldMk cId="3024667435" sldId="537"/>
        </pc:sldMkLst>
        <pc:spChg chg="del">
          <ac:chgData name="Cummins, Sheri (NIH/OD) [E]" userId="27ef1276-516b-499b-b919-42898e02f206" providerId="ADAL" clId="{16CF490B-790C-47A0-BDBB-BC0DCCE2288A}" dt="2021-10-18T17:42:39.195" v="5602"/>
          <ac:spMkLst>
            <pc:docMk/>
            <pc:sldMk cId="3024667435" sldId="537"/>
            <ac:spMk id="3" creationId="{1A8B8FCB-42EF-4A37-9403-6E17BC9F22D2}"/>
          </ac:spMkLst>
        </pc:spChg>
        <pc:spChg chg="add mod">
          <ac:chgData name="Cummins, Sheri (NIH/OD) [E]" userId="27ef1276-516b-499b-b919-42898e02f206" providerId="ADAL" clId="{16CF490B-790C-47A0-BDBB-BC0DCCE2288A}" dt="2021-10-18T19:11:20.444" v="5770" actId="1076"/>
          <ac:spMkLst>
            <pc:docMk/>
            <pc:sldMk cId="3024667435" sldId="537"/>
            <ac:spMk id="5" creationId="{1968DB8D-DFB6-4231-8ACC-47723461FBA0}"/>
          </ac:spMkLst>
        </pc:spChg>
      </pc:sldChg>
      <pc:sldChg chg="delSp modSp">
        <pc:chgData name="Cummins, Sheri (NIH/OD) [E]" userId="27ef1276-516b-499b-b919-42898e02f206" providerId="ADAL" clId="{16CF490B-790C-47A0-BDBB-BC0DCCE2288A}" dt="2021-10-18T19:20:19.133" v="5790" actId="13244"/>
        <pc:sldMkLst>
          <pc:docMk/>
          <pc:sldMk cId="418601336" sldId="538"/>
        </pc:sldMkLst>
        <pc:spChg chg="mod">
          <ac:chgData name="Cummins, Sheri (NIH/OD) [E]" userId="27ef1276-516b-499b-b919-42898e02f206" providerId="ADAL" clId="{16CF490B-790C-47A0-BDBB-BC0DCCE2288A}" dt="2021-10-18T19:20:19.133" v="5790" actId="13244"/>
          <ac:spMkLst>
            <pc:docMk/>
            <pc:sldMk cId="418601336" sldId="538"/>
            <ac:spMk id="2" creationId="{6522A4BD-BFB9-44DC-8866-4F157180E1B7}"/>
          </ac:spMkLst>
        </pc:spChg>
        <pc:spChg chg="mod">
          <ac:chgData name="Cummins, Sheri (NIH/OD) [E]" userId="27ef1276-516b-499b-b919-42898e02f206" providerId="ADAL" clId="{16CF490B-790C-47A0-BDBB-BC0DCCE2288A}" dt="2021-10-18T19:19:35.733" v="5787" actId="20577"/>
          <ac:spMkLst>
            <pc:docMk/>
            <pc:sldMk cId="418601336" sldId="538"/>
            <ac:spMk id="3" creationId="{798BBA42-37D2-4700-81B5-16F3FCA9E259}"/>
          </ac:spMkLst>
        </pc:spChg>
        <pc:spChg chg="del">
          <ac:chgData name="Cummins, Sheri (NIH/OD) [E]" userId="27ef1276-516b-499b-b919-42898e02f206" providerId="ADAL" clId="{16CF490B-790C-47A0-BDBB-BC0DCCE2288A}" dt="2021-10-18T17:42:39.195" v="5602"/>
          <ac:spMkLst>
            <pc:docMk/>
            <pc:sldMk cId="418601336" sldId="538"/>
            <ac:spMk id="4" creationId="{60C0222D-556B-4CF2-8705-B3AE13215FCA}"/>
          </ac:spMkLst>
        </pc:spChg>
        <pc:spChg chg="mod">
          <ac:chgData name="Cummins, Sheri (NIH/OD) [E]" userId="27ef1276-516b-499b-b919-42898e02f206" providerId="ADAL" clId="{16CF490B-790C-47A0-BDBB-BC0DCCE2288A}" dt="2021-10-18T19:20:07.826" v="5789" actId="20577"/>
          <ac:spMkLst>
            <pc:docMk/>
            <pc:sldMk cId="418601336" sldId="538"/>
            <ac:spMk id="13" creationId="{46C0D9E3-396A-425F-AD81-3ADDCEFBC073}"/>
          </ac:spMkLst>
        </pc:spChg>
      </pc:sldChg>
      <pc:sldChg chg="addSp delSp modSp mod">
        <pc:chgData name="Cummins, Sheri (NIH/OD) [E]" userId="27ef1276-516b-499b-b919-42898e02f206" providerId="ADAL" clId="{16CF490B-790C-47A0-BDBB-BC0DCCE2288A}" dt="2021-10-18T17:42:39.195" v="5602"/>
        <pc:sldMkLst>
          <pc:docMk/>
          <pc:sldMk cId="2879959868" sldId="544"/>
        </pc:sldMkLst>
        <pc:spChg chg="add mod">
          <ac:chgData name="Cummins, Sheri (NIH/OD) [E]" userId="27ef1276-516b-499b-b919-42898e02f206" providerId="ADAL" clId="{16CF490B-790C-47A0-BDBB-BC0DCCE2288A}" dt="2021-10-18T15:23:58.735" v="2957" actId="207"/>
          <ac:spMkLst>
            <pc:docMk/>
            <pc:sldMk cId="2879959868" sldId="544"/>
            <ac:spMk id="5" creationId="{330B0CCB-9A46-453F-8A28-D5F4948B0E85}"/>
          </ac:spMkLst>
        </pc:spChg>
        <pc:spChg chg="del">
          <ac:chgData name="Cummins, Sheri (NIH/OD) [E]" userId="27ef1276-516b-499b-b919-42898e02f206" providerId="ADAL" clId="{16CF490B-790C-47A0-BDBB-BC0DCCE2288A}" dt="2021-10-18T17:42:39.195" v="5602"/>
          <ac:spMkLst>
            <pc:docMk/>
            <pc:sldMk cId="2879959868" sldId="544"/>
            <ac:spMk id="6" creationId="{5492B24E-EB44-4681-B938-88CFCC79D419}"/>
          </ac:spMkLst>
        </pc:spChg>
      </pc:sldChg>
      <pc:sldChg chg="addSp delSp modSp mod">
        <pc:chgData name="Cummins, Sheri (NIH/OD) [E]" userId="27ef1276-516b-499b-b919-42898e02f206" providerId="ADAL" clId="{16CF490B-790C-47A0-BDBB-BC0DCCE2288A}" dt="2021-10-18T17:42:39.195" v="5602"/>
        <pc:sldMkLst>
          <pc:docMk/>
          <pc:sldMk cId="792822473" sldId="545"/>
        </pc:sldMkLst>
        <pc:spChg chg="mod">
          <ac:chgData name="Cummins, Sheri (NIH/OD) [E]" userId="27ef1276-516b-499b-b919-42898e02f206" providerId="ADAL" clId="{16CF490B-790C-47A0-BDBB-BC0DCCE2288A}" dt="2021-10-18T16:24:33.965" v="3759" actId="20577"/>
          <ac:spMkLst>
            <pc:docMk/>
            <pc:sldMk cId="792822473" sldId="545"/>
            <ac:spMk id="2" creationId="{99F8B6C5-5466-49DE-9A23-E257C4CFE26F}"/>
          </ac:spMkLst>
        </pc:spChg>
        <pc:spChg chg="add mod">
          <ac:chgData name="Cummins, Sheri (NIH/OD) [E]" userId="27ef1276-516b-499b-b919-42898e02f206" providerId="ADAL" clId="{16CF490B-790C-47A0-BDBB-BC0DCCE2288A}" dt="2021-10-18T15:22:55.842" v="2916" actId="207"/>
          <ac:spMkLst>
            <pc:docMk/>
            <pc:sldMk cId="792822473" sldId="545"/>
            <ac:spMk id="5" creationId="{07553926-BA14-4776-AEC2-75EDBB60CA1E}"/>
          </ac:spMkLst>
        </pc:spChg>
        <pc:spChg chg="del">
          <ac:chgData name="Cummins, Sheri (NIH/OD) [E]" userId="27ef1276-516b-499b-b919-42898e02f206" providerId="ADAL" clId="{16CF490B-790C-47A0-BDBB-BC0DCCE2288A}" dt="2021-10-18T17:42:39.195" v="5602"/>
          <ac:spMkLst>
            <pc:docMk/>
            <pc:sldMk cId="792822473" sldId="545"/>
            <ac:spMk id="6" creationId="{B0665B34-2B03-4339-912F-2845A69C7AD2}"/>
          </ac:spMkLst>
        </pc:spChg>
      </pc:sldChg>
      <pc:sldChg chg="delSp">
        <pc:chgData name="Cummins, Sheri (NIH/OD) [E]" userId="27ef1276-516b-499b-b919-42898e02f206" providerId="ADAL" clId="{16CF490B-790C-47A0-BDBB-BC0DCCE2288A}" dt="2021-10-18T17:42:39.195" v="5602"/>
        <pc:sldMkLst>
          <pc:docMk/>
          <pc:sldMk cId="4199142922" sldId="546"/>
        </pc:sldMkLst>
        <pc:spChg chg="del">
          <ac:chgData name="Cummins, Sheri (NIH/OD) [E]" userId="27ef1276-516b-499b-b919-42898e02f206" providerId="ADAL" clId="{16CF490B-790C-47A0-BDBB-BC0DCCE2288A}" dt="2021-10-18T17:42:39.195" v="5602"/>
          <ac:spMkLst>
            <pc:docMk/>
            <pc:sldMk cId="4199142922" sldId="546"/>
            <ac:spMk id="5" creationId="{2D5D4251-3FC2-49C9-A58B-746CE8FE625F}"/>
          </ac:spMkLst>
        </pc:spChg>
      </pc:sldChg>
      <pc:sldChg chg="delSp">
        <pc:chgData name="Cummins, Sheri (NIH/OD) [E]" userId="27ef1276-516b-499b-b919-42898e02f206" providerId="ADAL" clId="{16CF490B-790C-47A0-BDBB-BC0DCCE2288A}" dt="2021-10-18T17:42:39.195" v="5602"/>
        <pc:sldMkLst>
          <pc:docMk/>
          <pc:sldMk cId="1761150535" sldId="547"/>
        </pc:sldMkLst>
        <pc:spChg chg="del">
          <ac:chgData name="Cummins, Sheri (NIH/OD) [E]" userId="27ef1276-516b-499b-b919-42898e02f206" providerId="ADAL" clId="{16CF490B-790C-47A0-BDBB-BC0DCCE2288A}" dt="2021-10-18T17:42:39.195" v="5602"/>
          <ac:spMkLst>
            <pc:docMk/>
            <pc:sldMk cId="1761150535" sldId="547"/>
            <ac:spMk id="3" creationId="{E765BC78-3990-45FC-A96F-2BF8231336D0}"/>
          </ac:spMkLst>
        </pc:spChg>
      </pc:sldChg>
      <pc:sldChg chg="delSp">
        <pc:chgData name="Cummins, Sheri (NIH/OD) [E]" userId="27ef1276-516b-499b-b919-42898e02f206" providerId="ADAL" clId="{16CF490B-790C-47A0-BDBB-BC0DCCE2288A}" dt="2021-10-18T17:42:39.195" v="5602"/>
        <pc:sldMkLst>
          <pc:docMk/>
          <pc:sldMk cId="1733300113" sldId="554"/>
        </pc:sldMkLst>
        <pc:spChg chg="del">
          <ac:chgData name="Cummins, Sheri (NIH/OD) [E]" userId="27ef1276-516b-499b-b919-42898e02f206" providerId="ADAL" clId="{16CF490B-790C-47A0-BDBB-BC0DCCE2288A}" dt="2021-10-18T17:42:39.195" v="5602"/>
          <ac:spMkLst>
            <pc:docMk/>
            <pc:sldMk cId="1733300113" sldId="554"/>
            <ac:spMk id="3" creationId="{8FDD0ED3-5AA4-4AAE-B937-11A65EC43705}"/>
          </ac:spMkLst>
        </pc:spChg>
      </pc:sldChg>
      <pc:sldChg chg="delSp modSp mod">
        <pc:chgData name="Cummins, Sheri (NIH/OD) [E]" userId="27ef1276-516b-499b-b919-42898e02f206" providerId="ADAL" clId="{16CF490B-790C-47A0-BDBB-BC0DCCE2288A}" dt="2021-10-18T17:42:39.195" v="5602"/>
        <pc:sldMkLst>
          <pc:docMk/>
          <pc:sldMk cId="2183861531" sldId="558"/>
        </pc:sldMkLst>
        <pc:spChg chg="del">
          <ac:chgData name="Cummins, Sheri (NIH/OD) [E]" userId="27ef1276-516b-499b-b919-42898e02f206" providerId="ADAL" clId="{16CF490B-790C-47A0-BDBB-BC0DCCE2288A}" dt="2021-10-18T17:42:39.195" v="5602"/>
          <ac:spMkLst>
            <pc:docMk/>
            <pc:sldMk cId="2183861531" sldId="558"/>
            <ac:spMk id="3" creationId="{BB392542-9702-4932-95FD-751C7C9FD13A}"/>
          </ac:spMkLst>
        </pc:spChg>
        <pc:picChg chg="mod">
          <ac:chgData name="Cummins, Sheri (NIH/OD) [E]" userId="27ef1276-516b-499b-b919-42898e02f206" providerId="ADAL" clId="{16CF490B-790C-47A0-BDBB-BC0DCCE2288A}" dt="2021-10-07T22:23:31.917" v="479" actId="962"/>
          <ac:picMkLst>
            <pc:docMk/>
            <pc:sldMk cId="2183861531" sldId="558"/>
            <ac:picMk id="7" creationId="{781FE393-5837-4DA1-8AE6-061CBDB55B50}"/>
          </ac:picMkLst>
        </pc:picChg>
      </pc:sldChg>
      <pc:sldChg chg="addSp delSp modSp mod modAnim modNotesTx">
        <pc:chgData name="Cummins, Sheri (NIH/OD) [E]" userId="27ef1276-516b-499b-b919-42898e02f206" providerId="ADAL" clId="{16CF490B-790C-47A0-BDBB-BC0DCCE2288A}" dt="2021-10-18T17:42:39.195" v="5602"/>
        <pc:sldMkLst>
          <pc:docMk/>
          <pc:sldMk cId="2364085148" sldId="559"/>
        </pc:sldMkLst>
        <pc:spChg chg="del">
          <ac:chgData name="Cummins, Sheri (NIH/OD) [E]" userId="27ef1276-516b-499b-b919-42898e02f206" providerId="ADAL" clId="{16CF490B-790C-47A0-BDBB-BC0DCCE2288A}" dt="2021-10-18T17:42:39.195" v="5602"/>
          <ac:spMkLst>
            <pc:docMk/>
            <pc:sldMk cId="2364085148" sldId="559"/>
            <ac:spMk id="3" creationId="{3D16BD51-C4C9-48BF-A81B-F5666D9571E6}"/>
          </ac:spMkLst>
        </pc:spChg>
        <pc:spChg chg="add mod">
          <ac:chgData name="Cummins, Sheri (NIH/OD) [E]" userId="27ef1276-516b-499b-b919-42898e02f206" providerId="ADAL" clId="{16CF490B-790C-47A0-BDBB-BC0DCCE2288A}" dt="2021-10-15T21:57:51.673" v="1406" actId="14100"/>
          <ac:spMkLst>
            <pc:docMk/>
            <pc:sldMk cId="2364085148" sldId="559"/>
            <ac:spMk id="4" creationId="{DA5C974F-934F-4CF6-B5CD-A5D417DD276B}"/>
          </ac:spMkLst>
        </pc:spChg>
        <pc:spChg chg="add mod">
          <ac:chgData name="Cummins, Sheri (NIH/OD) [E]" userId="27ef1276-516b-499b-b919-42898e02f206" providerId="ADAL" clId="{16CF490B-790C-47A0-BDBB-BC0DCCE2288A}" dt="2021-10-15T21:58:04.796" v="1479" actId="1037"/>
          <ac:spMkLst>
            <pc:docMk/>
            <pc:sldMk cId="2364085148" sldId="559"/>
            <ac:spMk id="5" creationId="{CFE38210-4B8E-4857-9134-64A2C1D4A260}"/>
          </ac:spMkLst>
        </pc:spChg>
        <pc:spChg chg="add mod">
          <ac:chgData name="Cummins, Sheri (NIH/OD) [E]" userId="27ef1276-516b-499b-b919-42898e02f206" providerId="ADAL" clId="{16CF490B-790C-47A0-BDBB-BC0DCCE2288A}" dt="2021-10-15T21:58:06.908" v="1480"/>
          <ac:spMkLst>
            <pc:docMk/>
            <pc:sldMk cId="2364085148" sldId="559"/>
            <ac:spMk id="6" creationId="{90587EAE-AF4A-4610-AC67-19FAEA2160D0}"/>
          </ac:spMkLst>
        </pc:spChg>
        <pc:picChg chg="mod">
          <ac:chgData name="Cummins, Sheri (NIH/OD) [E]" userId="27ef1276-516b-499b-b919-42898e02f206" providerId="ADAL" clId="{16CF490B-790C-47A0-BDBB-BC0DCCE2288A}" dt="2021-10-07T22:23:50.411" v="533" actId="962"/>
          <ac:picMkLst>
            <pc:docMk/>
            <pc:sldMk cId="2364085148" sldId="559"/>
            <ac:picMk id="7" creationId="{8B977EB1-2AA6-49AB-912D-1049ABB395C8}"/>
          </ac:picMkLst>
        </pc:picChg>
      </pc:sldChg>
      <pc:sldChg chg="addSp delSp modSp mod modAnim modNotesTx">
        <pc:chgData name="Cummins, Sheri (NIH/OD) [E]" userId="27ef1276-516b-499b-b919-42898e02f206" providerId="ADAL" clId="{16CF490B-790C-47A0-BDBB-BC0DCCE2288A}" dt="2021-10-18T17:42:39.195" v="5602"/>
        <pc:sldMkLst>
          <pc:docMk/>
          <pc:sldMk cId="256240614" sldId="560"/>
        </pc:sldMkLst>
        <pc:spChg chg="del">
          <ac:chgData name="Cummins, Sheri (NIH/OD) [E]" userId="27ef1276-516b-499b-b919-42898e02f206" providerId="ADAL" clId="{16CF490B-790C-47A0-BDBB-BC0DCCE2288A}" dt="2021-10-18T17:42:39.195" v="5602"/>
          <ac:spMkLst>
            <pc:docMk/>
            <pc:sldMk cId="256240614" sldId="560"/>
            <ac:spMk id="3" creationId="{B1C7562D-2FED-4003-A81D-4956CCC401A8}"/>
          </ac:spMkLst>
        </pc:spChg>
        <pc:spChg chg="add mod">
          <ac:chgData name="Cummins, Sheri (NIH/OD) [E]" userId="27ef1276-516b-499b-b919-42898e02f206" providerId="ADAL" clId="{16CF490B-790C-47A0-BDBB-BC0DCCE2288A}" dt="2021-10-15T22:04:20.753" v="1527" actId="14100"/>
          <ac:spMkLst>
            <pc:docMk/>
            <pc:sldMk cId="256240614" sldId="560"/>
            <ac:spMk id="4" creationId="{27E94085-1960-42DE-A5DA-E68BD67FFC0F}"/>
          </ac:spMkLst>
        </pc:spChg>
        <pc:spChg chg="add mod">
          <ac:chgData name="Cummins, Sheri (NIH/OD) [E]" userId="27ef1276-516b-499b-b919-42898e02f206" providerId="ADAL" clId="{16CF490B-790C-47A0-BDBB-BC0DCCE2288A}" dt="2021-10-18T14:21:30.467" v="1693" actId="962"/>
          <ac:spMkLst>
            <pc:docMk/>
            <pc:sldMk cId="256240614" sldId="560"/>
            <ac:spMk id="5" creationId="{46FB1105-C945-4A77-89B6-001B703579C8}"/>
          </ac:spMkLst>
        </pc:spChg>
        <pc:picChg chg="mod">
          <ac:chgData name="Cummins, Sheri (NIH/OD) [E]" userId="27ef1276-516b-499b-b919-42898e02f206" providerId="ADAL" clId="{16CF490B-790C-47A0-BDBB-BC0DCCE2288A}" dt="2021-10-07T22:24:29.340" v="599" actId="962"/>
          <ac:picMkLst>
            <pc:docMk/>
            <pc:sldMk cId="256240614" sldId="560"/>
            <ac:picMk id="9" creationId="{840E2594-2F0B-4B92-9B6A-9F5FA01B836E}"/>
          </ac:picMkLst>
        </pc:picChg>
      </pc:sldChg>
      <pc:sldChg chg="addSp delSp modSp mod modAnim modNotesTx">
        <pc:chgData name="Cummins, Sheri (NIH/OD) [E]" userId="27ef1276-516b-499b-b919-42898e02f206" providerId="ADAL" clId="{16CF490B-790C-47A0-BDBB-BC0DCCE2288A}" dt="2021-10-18T17:42:39.195" v="5602"/>
        <pc:sldMkLst>
          <pc:docMk/>
          <pc:sldMk cId="1339169206" sldId="561"/>
        </pc:sldMkLst>
        <pc:spChg chg="del">
          <ac:chgData name="Cummins, Sheri (NIH/OD) [E]" userId="27ef1276-516b-499b-b919-42898e02f206" providerId="ADAL" clId="{16CF490B-790C-47A0-BDBB-BC0DCCE2288A}" dt="2021-10-18T17:42:39.195" v="5602"/>
          <ac:spMkLst>
            <pc:docMk/>
            <pc:sldMk cId="1339169206" sldId="561"/>
            <ac:spMk id="3" creationId="{1522F8B1-B28A-4792-B4CA-1D6D03CC530E}"/>
          </ac:spMkLst>
        </pc:spChg>
        <pc:spChg chg="add del">
          <ac:chgData name="Cummins, Sheri (NIH/OD) [E]" userId="27ef1276-516b-499b-b919-42898e02f206" providerId="ADAL" clId="{16CF490B-790C-47A0-BDBB-BC0DCCE2288A}" dt="2021-10-15T22:05:58.115" v="1538" actId="22"/>
          <ac:spMkLst>
            <pc:docMk/>
            <pc:sldMk cId="1339169206" sldId="561"/>
            <ac:spMk id="6" creationId="{109871C8-6671-4264-9E15-634339E48C0C}"/>
          </ac:spMkLst>
        </pc:spChg>
        <pc:spChg chg="add mod">
          <ac:chgData name="Cummins, Sheri (NIH/OD) [E]" userId="27ef1276-516b-499b-b919-42898e02f206" providerId="ADAL" clId="{16CF490B-790C-47A0-BDBB-BC0DCCE2288A}" dt="2021-10-15T22:06:28.153" v="1544" actId="14100"/>
          <ac:spMkLst>
            <pc:docMk/>
            <pc:sldMk cId="1339169206" sldId="561"/>
            <ac:spMk id="7" creationId="{DDA32EF7-DD7B-4447-818E-09C4B61C5E25}"/>
          </ac:spMkLst>
        </pc:spChg>
        <pc:spChg chg="add mod">
          <ac:chgData name="Cummins, Sheri (NIH/OD) [E]" userId="27ef1276-516b-499b-b919-42898e02f206" providerId="ADAL" clId="{16CF490B-790C-47A0-BDBB-BC0DCCE2288A}" dt="2021-10-18T14:21:37.019" v="1694" actId="962"/>
          <ac:spMkLst>
            <pc:docMk/>
            <pc:sldMk cId="1339169206" sldId="561"/>
            <ac:spMk id="8" creationId="{7F7E0793-97A7-448B-AD5A-EAEDFB8D7FA9}"/>
          </ac:spMkLst>
        </pc:spChg>
        <pc:spChg chg="add mod">
          <ac:chgData name="Cummins, Sheri (NIH/OD) [E]" userId="27ef1276-516b-499b-b919-42898e02f206" providerId="ADAL" clId="{16CF490B-790C-47A0-BDBB-BC0DCCE2288A}" dt="2021-10-15T22:08:21.299" v="1575" actId="14100"/>
          <ac:spMkLst>
            <pc:docMk/>
            <pc:sldMk cId="1339169206" sldId="561"/>
            <ac:spMk id="9" creationId="{4842D4A8-2F3E-4C2C-99D8-09AD70FDDD57}"/>
          </ac:spMkLst>
        </pc:spChg>
        <pc:picChg chg="mod">
          <ac:chgData name="Cummins, Sheri (NIH/OD) [E]" userId="27ef1276-516b-499b-b919-42898e02f206" providerId="ADAL" clId="{16CF490B-790C-47A0-BDBB-BC0DCCE2288A}" dt="2021-10-15T22:06:19.168" v="1543" actId="1076"/>
          <ac:picMkLst>
            <pc:docMk/>
            <pc:sldMk cId="1339169206" sldId="561"/>
            <ac:picMk id="5" creationId="{AB7D7CDE-DA91-4CFD-A5EF-1D3FFA4D4808}"/>
          </ac:picMkLst>
        </pc:picChg>
      </pc:sldChg>
      <pc:sldChg chg="delSp modSp mod modNotesTx">
        <pc:chgData name="Cummins, Sheri (NIH/OD) [E]" userId="27ef1276-516b-499b-b919-42898e02f206" providerId="ADAL" clId="{16CF490B-790C-47A0-BDBB-BC0DCCE2288A}" dt="2021-10-18T17:53:46.160" v="5632" actId="13244"/>
        <pc:sldMkLst>
          <pc:docMk/>
          <pc:sldMk cId="4016509529" sldId="562"/>
        </pc:sldMkLst>
        <pc:spChg chg="ord">
          <ac:chgData name="Cummins, Sheri (NIH/OD) [E]" userId="27ef1276-516b-499b-b919-42898e02f206" providerId="ADAL" clId="{16CF490B-790C-47A0-BDBB-BC0DCCE2288A}" dt="2021-10-18T17:53:46.160" v="5632" actId="13244"/>
          <ac:spMkLst>
            <pc:docMk/>
            <pc:sldMk cId="4016509529" sldId="562"/>
            <ac:spMk id="2" creationId="{8FC51590-794B-45E9-B9B7-E6ADA3A1CB39}"/>
          </ac:spMkLst>
        </pc:spChg>
        <pc:spChg chg="del">
          <ac:chgData name="Cummins, Sheri (NIH/OD) [E]" userId="27ef1276-516b-499b-b919-42898e02f206" providerId="ADAL" clId="{16CF490B-790C-47A0-BDBB-BC0DCCE2288A}" dt="2021-10-18T17:42:39.195" v="5602"/>
          <ac:spMkLst>
            <pc:docMk/>
            <pc:sldMk cId="4016509529" sldId="562"/>
            <ac:spMk id="3" creationId="{463BBF92-23E4-4895-B28A-0259A398413B}"/>
          </ac:spMkLst>
        </pc:spChg>
      </pc:sldChg>
      <pc:sldChg chg="addSp delSp modSp mod">
        <pc:chgData name="Cummins, Sheri (NIH/OD) [E]" userId="27ef1276-516b-499b-b919-42898e02f206" providerId="ADAL" clId="{16CF490B-790C-47A0-BDBB-BC0DCCE2288A}" dt="2021-10-18T17:42:39.195" v="5602"/>
        <pc:sldMkLst>
          <pc:docMk/>
          <pc:sldMk cId="774825581" sldId="564"/>
        </pc:sldMkLst>
        <pc:spChg chg="del">
          <ac:chgData name="Cummins, Sheri (NIH/OD) [E]" userId="27ef1276-516b-499b-b919-42898e02f206" providerId="ADAL" clId="{16CF490B-790C-47A0-BDBB-BC0DCCE2288A}" dt="2021-10-18T17:42:39.195" v="5602"/>
          <ac:spMkLst>
            <pc:docMk/>
            <pc:sldMk cId="774825581" sldId="564"/>
            <ac:spMk id="3" creationId="{8A6CB739-8E67-4B6F-B8DD-C9914A07DCAF}"/>
          </ac:spMkLst>
        </pc:spChg>
        <pc:spChg chg="add del mod">
          <ac:chgData name="Cummins, Sheri (NIH/OD) [E]" userId="27ef1276-516b-499b-b919-42898e02f206" providerId="ADAL" clId="{16CF490B-790C-47A0-BDBB-BC0DCCE2288A}" dt="2021-10-07T22:25:24.079" v="739" actId="478"/>
          <ac:spMkLst>
            <pc:docMk/>
            <pc:sldMk cId="774825581" sldId="564"/>
            <ac:spMk id="4" creationId="{D9F0B8B5-BB6F-4470-87EB-06D73F369D3B}"/>
          </ac:spMkLst>
        </pc:spChg>
        <pc:spChg chg="add mod">
          <ac:chgData name="Cummins, Sheri (NIH/OD) [E]" userId="27ef1276-516b-499b-b919-42898e02f206" providerId="ADAL" clId="{16CF490B-790C-47A0-BDBB-BC0DCCE2288A}" dt="2021-10-18T15:05:05.592" v="2719" actId="1076"/>
          <ac:spMkLst>
            <pc:docMk/>
            <pc:sldMk cId="774825581" sldId="564"/>
            <ac:spMk id="8" creationId="{076F0FF7-AA94-46A2-A998-BF84A8AE2DE8}"/>
          </ac:spMkLst>
        </pc:spChg>
        <pc:graphicFrameChg chg="add del mod">
          <ac:chgData name="Cummins, Sheri (NIH/OD) [E]" userId="27ef1276-516b-499b-b919-42898e02f206" providerId="ADAL" clId="{16CF490B-790C-47A0-BDBB-BC0DCCE2288A}" dt="2021-10-18T15:05:00.732" v="2718" actId="1076"/>
          <ac:graphicFrameMkLst>
            <pc:docMk/>
            <pc:sldMk cId="774825581" sldId="564"/>
            <ac:graphicFrameMk id="5" creationId="{568C0EFE-C408-4B84-8070-8A17BDFC074B}"/>
          </ac:graphicFrameMkLst>
        </pc:graphicFrameChg>
      </pc:sldChg>
      <pc:sldChg chg="delSp">
        <pc:chgData name="Cummins, Sheri (NIH/OD) [E]" userId="27ef1276-516b-499b-b919-42898e02f206" providerId="ADAL" clId="{16CF490B-790C-47A0-BDBB-BC0DCCE2288A}" dt="2021-10-18T17:42:39.195" v="5602"/>
        <pc:sldMkLst>
          <pc:docMk/>
          <pc:sldMk cId="434802308" sldId="566"/>
        </pc:sldMkLst>
        <pc:spChg chg="del">
          <ac:chgData name="Cummins, Sheri (NIH/OD) [E]" userId="27ef1276-516b-499b-b919-42898e02f206" providerId="ADAL" clId="{16CF490B-790C-47A0-BDBB-BC0DCCE2288A}" dt="2021-10-18T17:42:39.195" v="5602"/>
          <ac:spMkLst>
            <pc:docMk/>
            <pc:sldMk cId="434802308" sldId="566"/>
            <ac:spMk id="3" creationId="{63AD4B1D-F3E1-4B03-8861-97CE8010F313}"/>
          </ac:spMkLst>
        </pc:spChg>
      </pc:sldChg>
      <pc:sldChg chg="delSp">
        <pc:chgData name="Cummins, Sheri (NIH/OD) [E]" userId="27ef1276-516b-499b-b919-42898e02f206" providerId="ADAL" clId="{16CF490B-790C-47A0-BDBB-BC0DCCE2288A}" dt="2021-10-18T17:42:39.195" v="5602"/>
        <pc:sldMkLst>
          <pc:docMk/>
          <pc:sldMk cId="730289131" sldId="567"/>
        </pc:sldMkLst>
        <pc:spChg chg="del">
          <ac:chgData name="Cummins, Sheri (NIH/OD) [E]" userId="27ef1276-516b-499b-b919-42898e02f206" providerId="ADAL" clId="{16CF490B-790C-47A0-BDBB-BC0DCCE2288A}" dt="2021-10-18T17:42:39.195" v="5602"/>
          <ac:spMkLst>
            <pc:docMk/>
            <pc:sldMk cId="730289131" sldId="567"/>
            <ac:spMk id="3" creationId="{E2F03BDA-5548-40EC-8E32-E595ACF6F0D0}"/>
          </ac:spMkLst>
        </pc:spChg>
      </pc:sldChg>
      <pc:sldChg chg="delSp">
        <pc:chgData name="Cummins, Sheri (NIH/OD) [E]" userId="27ef1276-516b-499b-b919-42898e02f206" providerId="ADAL" clId="{16CF490B-790C-47A0-BDBB-BC0DCCE2288A}" dt="2021-10-18T17:42:39.195" v="5602"/>
        <pc:sldMkLst>
          <pc:docMk/>
          <pc:sldMk cId="3824680149" sldId="568"/>
        </pc:sldMkLst>
        <pc:spChg chg="del">
          <ac:chgData name="Cummins, Sheri (NIH/OD) [E]" userId="27ef1276-516b-499b-b919-42898e02f206" providerId="ADAL" clId="{16CF490B-790C-47A0-BDBB-BC0DCCE2288A}" dt="2021-10-18T17:42:39.195" v="5602"/>
          <ac:spMkLst>
            <pc:docMk/>
            <pc:sldMk cId="3824680149" sldId="568"/>
            <ac:spMk id="3" creationId="{BFD97369-4567-492E-A7FD-80C618EB7FE9}"/>
          </ac:spMkLst>
        </pc:spChg>
      </pc:sldChg>
      <pc:sldChg chg="addSp delSp modSp mod">
        <pc:chgData name="Cummins, Sheri (NIH/OD) [E]" userId="27ef1276-516b-499b-b919-42898e02f206" providerId="ADAL" clId="{16CF490B-790C-47A0-BDBB-BC0DCCE2288A}" dt="2021-10-18T17:53:29.192" v="5631" actId="13244"/>
        <pc:sldMkLst>
          <pc:docMk/>
          <pc:sldMk cId="1728957152" sldId="571"/>
        </pc:sldMkLst>
        <pc:spChg chg="del mod">
          <ac:chgData name="Cummins, Sheri (NIH/OD) [E]" userId="27ef1276-516b-499b-b919-42898e02f206" providerId="ADAL" clId="{16CF490B-790C-47A0-BDBB-BC0DCCE2288A}" dt="2021-10-18T15:29:23.890" v="3037" actId="478"/>
          <ac:spMkLst>
            <pc:docMk/>
            <pc:sldMk cId="1728957152" sldId="571"/>
            <ac:spMk id="2" creationId="{7AD28E50-2339-4D3E-AEF5-22DF68A7EDC1}"/>
          </ac:spMkLst>
        </pc:spChg>
        <pc:spChg chg="mod ord">
          <ac:chgData name="Cummins, Sheri (NIH/OD) [E]" userId="27ef1276-516b-499b-b919-42898e02f206" providerId="ADAL" clId="{16CF490B-790C-47A0-BDBB-BC0DCCE2288A}" dt="2021-10-18T15:36:33.824" v="3175" actId="20577"/>
          <ac:spMkLst>
            <pc:docMk/>
            <pc:sldMk cId="1728957152" sldId="571"/>
            <ac:spMk id="4" creationId="{5F08B6AD-CCF0-49CF-9C5E-36082355FD5A}"/>
          </ac:spMkLst>
        </pc:spChg>
        <pc:spChg chg="add del mod">
          <ac:chgData name="Cummins, Sheri (NIH/OD) [E]" userId="27ef1276-516b-499b-b919-42898e02f206" providerId="ADAL" clId="{16CF490B-790C-47A0-BDBB-BC0DCCE2288A}" dt="2021-10-18T15:29:21.328" v="3036"/>
          <ac:spMkLst>
            <pc:docMk/>
            <pc:sldMk cId="1728957152" sldId="571"/>
            <ac:spMk id="6" creationId="{43F871BC-7DCD-446E-8945-F1A15C2140E1}"/>
          </ac:spMkLst>
        </pc:spChg>
        <pc:spChg chg="add del mod">
          <ac:chgData name="Cummins, Sheri (NIH/OD) [E]" userId="27ef1276-516b-499b-b919-42898e02f206" providerId="ADAL" clId="{16CF490B-790C-47A0-BDBB-BC0DCCE2288A}" dt="2021-10-18T15:29:34.175" v="3039" actId="478"/>
          <ac:spMkLst>
            <pc:docMk/>
            <pc:sldMk cId="1728957152" sldId="571"/>
            <ac:spMk id="8" creationId="{EBEBA29B-973B-48EE-9684-D58501CB4044}"/>
          </ac:spMkLst>
        </pc:spChg>
        <pc:spChg chg="add mod ord">
          <ac:chgData name="Cummins, Sheri (NIH/OD) [E]" userId="27ef1276-516b-499b-b919-42898e02f206" providerId="ADAL" clId="{16CF490B-790C-47A0-BDBB-BC0DCCE2288A}" dt="2021-10-18T17:53:29.192" v="5631" actId="13244"/>
          <ac:spMkLst>
            <pc:docMk/>
            <pc:sldMk cId="1728957152" sldId="571"/>
            <ac:spMk id="9" creationId="{1A0199EE-01BD-4454-9757-8A54DCF06780}"/>
          </ac:spMkLst>
        </pc:spChg>
        <pc:spChg chg="del">
          <ac:chgData name="Cummins, Sheri (NIH/OD) [E]" userId="27ef1276-516b-499b-b919-42898e02f206" providerId="ADAL" clId="{16CF490B-790C-47A0-BDBB-BC0DCCE2288A}" dt="2021-10-18T17:42:39.195" v="5602"/>
          <ac:spMkLst>
            <pc:docMk/>
            <pc:sldMk cId="1728957152" sldId="571"/>
            <ac:spMk id="11" creationId="{14B6F2E5-D74C-4D06-8FBE-DF0C210642F5}"/>
          </ac:spMkLst>
        </pc:spChg>
        <pc:picChg chg="del ord">
          <ac:chgData name="Cummins, Sheri (NIH/OD) [E]" userId="27ef1276-516b-499b-b919-42898e02f206" providerId="ADAL" clId="{16CF490B-790C-47A0-BDBB-BC0DCCE2288A}" dt="2021-10-18T15:29:23.890" v="3037" actId="478"/>
          <ac:picMkLst>
            <pc:docMk/>
            <pc:sldMk cId="1728957152" sldId="571"/>
            <ac:picMk id="5" creationId="{3B67A23E-EF13-49F2-B38D-1A1884B5ED05}"/>
          </ac:picMkLst>
        </pc:picChg>
        <pc:picChg chg="add del mod">
          <ac:chgData name="Cummins, Sheri (NIH/OD) [E]" userId="27ef1276-516b-499b-b919-42898e02f206" providerId="ADAL" clId="{16CF490B-790C-47A0-BDBB-BC0DCCE2288A}" dt="2021-10-18T15:29:21.328" v="3036"/>
          <ac:picMkLst>
            <pc:docMk/>
            <pc:sldMk cId="1728957152" sldId="571"/>
            <ac:picMk id="7" creationId="{A9091276-BBCD-408E-8E34-D7B39575EF7B}"/>
          </ac:picMkLst>
        </pc:picChg>
        <pc:picChg chg="add mod">
          <ac:chgData name="Cummins, Sheri (NIH/OD) [E]" userId="27ef1276-516b-499b-b919-42898e02f206" providerId="ADAL" clId="{16CF490B-790C-47A0-BDBB-BC0DCCE2288A}" dt="2021-10-18T15:30:07.311" v="3041" actId="14100"/>
          <ac:picMkLst>
            <pc:docMk/>
            <pc:sldMk cId="1728957152" sldId="571"/>
            <ac:picMk id="10" creationId="{6A533A40-B07A-47A0-8A4E-C97C257ACE7F}"/>
          </ac:picMkLst>
        </pc:picChg>
      </pc:sldChg>
      <pc:sldChg chg="modSp del mod">
        <pc:chgData name="Cummins, Sheri (NIH/OD) [E]" userId="27ef1276-516b-499b-b919-42898e02f206" providerId="ADAL" clId="{16CF490B-790C-47A0-BDBB-BC0DCCE2288A}" dt="2021-10-18T14:20:53.167" v="1690" actId="47"/>
        <pc:sldMkLst>
          <pc:docMk/>
          <pc:sldMk cId="170451264" sldId="572"/>
        </pc:sldMkLst>
        <pc:spChg chg="mod">
          <ac:chgData name="Cummins, Sheri (NIH/OD) [E]" userId="27ef1276-516b-499b-b919-42898e02f206" providerId="ADAL" clId="{16CF490B-790C-47A0-BDBB-BC0DCCE2288A}" dt="2021-10-18T14:20:29.017" v="1688" actId="14100"/>
          <ac:spMkLst>
            <pc:docMk/>
            <pc:sldMk cId="170451264" sldId="572"/>
            <ac:spMk id="2" creationId="{7AD28E50-2339-4D3E-AEF5-22DF68A7EDC1}"/>
          </ac:spMkLst>
        </pc:spChg>
      </pc:sldChg>
      <pc:sldChg chg="del">
        <pc:chgData name="Cummins, Sheri (NIH/OD) [E]" userId="27ef1276-516b-499b-b919-42898e02f206" providerId="ADAL" clId="{16CF490B-790C-47A0-BDBB-BC0DCCE2288A}" dt="2021-10-18T14:24:30.671" v="2021" actId="47"/>
        <pc:sldMkLst>
          <pc:docMk/>
          <pc:sldMk cId="3334471621" sldId="573"/>
        </pc:sldMkLst>
      </pc:sldChg>
      <pc:sldChg chg="del">
        <pc:chgData name="Cummins, Sheri (NIH/OD) [E]" userId="27ef1276-516b-499b-b919-42898e02f206" providerId="ADAL" clId="{16CF490B-790C-47A0-BDBB-BC0DCCE2288A}" dt="2021-10-18T14:28:28.560" v="2092" actId="47"/>
        <pc:sldMkLst>
          <pc:docMk/>
          <pc:sldMk cId="181040266" sldId="574"/>
        </pc:sldMkLst>
      </pc:sldChg>
      <pc:sldChg chg="del">
        <pc:chgData name="Cummins, Sheri (NIH/OD) [E]" userId="27ef1276-516b-499b-b919-42898e02f206" providerId="ADAL" clId="{16CF490B-790C-47A0-BDBB-BC0DCCE2288A}" dt="2021-10-07T21:57:22.547" v="53" actId="47"/>
        <pc:sldMkLst>
          <pc:docMk/>
          <pc:sldMk cId="450374949" sldId="575"/>
        </pc:sldMkLst>
      </pc:sldChg>
      <pc:sldChg chg="addSp delSp modSp del mod">
        <pc:chgData name="Cummins, Sheri (NIH/OD) [E]" userId="27ef1276-516b-499b-b919-42898e02f206" providerId="ADAL" clId="{16CF490B-790C-47A0-BDBB-BC0DCCE2288A}" dt="2021-10-18T15:32:41.172" v="3049" actId="47"/>
        <pc:sldMkLst>
          <pc:docMk/>
          <pc:sldMk cId="2525308215" sldId="576"/>
        </pc:sldMkLst>
        <pc:spChg chg="mod">
          <ac:chgData name="Cummins, Sheri (NIH/OD) [E]" userId="27ef1276-516b-499b-b919-42898e02f206" providerId="ADAL" clId="{16CF490B-790C-47A0-BDBB-BC0DCCE2288A}" dt="2021-10-18T15:31:33.201" v="3046" actId="1076"/>
          <ac:spMkLst>
            <pc:docMk/>
            <pc:sldMk cId="2525308215" sldId="576"/>
            <ac:spMk id="2" creationId="{7AD28E50-2339-4D3E-AEF5-22DF68A7EDC1}"/>
          </ac:spMkLst>
        </pc:spChg>
        <pc:spChg chg="add del mod">
          <ac:chgData name="Cummins, Sheri (NIH/OD) [E]" userId="27ef1276-516b-499b-b919-42898e02f206" providerId="ADAL" clId="{16CF490B-790C-47A0-BDBB-BC0DCCE2288A}" dt="2021-10-18T15:31:22.560" v="3044" actId="478"/>
          <ac:spMkLst>
            <pc:docMk/>
            <pc:sldMk cId="2525308215" sldId="576"/>
            <ac:spMk id="4" creationId="{B3D30EA7-B253-40FB-B022-7C79E3AF9991}"/>
          </ac:spMkLst>
        </pc:spChg>
        <pc:picChg chg="del">
          <ac:chgData name="Cummins, Sheri (NIH/OD) [E]" userId="27ef1276-516b-499b-b919-42898e02f206" providerId="ADAL" clId="{16CF490B-790C-47A0-BDBB-BC0DCCE2288A}" dt="2021-10-18T15:31:11.568" v="3042" actId="478"/>
          <ac:picMkLst>
            <pc:docMk/>
            <pc:sldMk cId="2525308215" sldId="576"/>
            <ac:picMk id="5" creationId="{3B67A23E-EF13-49F2-B38D-1A1884B5ED05}"/>
          </ac:picMkLst>
        </pc:picChg>
        <pc:picChg chg="add mod">
          <ac:chgData name="Cummins, Sheri (NIH/OD) [E]" userId="27ef1276-516b-499b-b919-42898e02f206" providerId="ADAL" clId="{16CF490B-790C-47A0-BDBB-BC0DCCE2288A}" dt="2021-10-18T15:31:12.211" v="3043"/>
          <ac:picMkLst>
            <pc:docMk/>
            <pc:sldMk cId="2525308215" sldId="576"/>
            <ac:picMk id="6" creationId="{85DC55E4-455F-47B8-9F9C-F0FC53F1F916}"/>
          </ac:picMkLst>
        </pc:picChg>
      </pc:sldChg>
      <pc:sldChg chg="delSp modSp del mod">
        <pc:chgData name="Cummins, Sheri (NIH/OD) [E]" userId="27ef1276-516b-499b-b919-42898e02f206" providerId="ADAL" clId="{16CF490B-790C-47A0-BDBB-BC0DCCE2288A}" dt="2021-10-07T21:59:57.302" v="91" actId="47"/>
        <pc:sldMkLst>
          <pc:docMk/>
          <pc:sldMk cId="625182703" sldId="577"/>
        </pc:sldMkLst>
        <pc:spChg chg="mod">
          <ac:chgData name="Cummins, Sheri (NIH/OD) [E]" userId="27ef1276-516b-499b-b919-42898e02f206" providerId="ADAL" clId="{16CF490B-790C-47A0-BDBB-BC0DCCE2288A}" dt="2021-10-07T21:57:45.599" v="63" actId="20577"/>
          <ac:spMkLst>
            <pc:docMk/>
            <pc:sldMk cId="625182703" sldId="577"/>
            <ac:spMk id="2" creationId="{18EBAF93-3276-41C3-B5AB-F4C30B6EE88F}"/>
          </ac:spMkLst>
        </pc:spChg>
        <pc:picChg chg="del">
          <ac:chgData name="Cummins, Sheri (NIH/OD) [E]" userId="27ef1276-516b-499b-b919-42898e02f206" providerId="ADAL" clId="{16CF490B-790C-47A0-BDBB-BC0DCCE2288A}" dt="2021-10-07T21:57:55.197" v="64" actId="478"/>
          <ac:picMkLst>
            <pc:docMk/>
            <pc:sldMk cId="625182703" sldId="577"/>
            <ac:picMk id="6" creationId="{4F572071-FC99-48A8-B78C-740FFE1A9E80}"/>
          </ac:picMkLst>
        </pc:picChg>
      </pc:sldChg>
      <pc:sldChg chg="delSp add del setBg delDesignElem">
        <pc:chgData name="Cummins, Sheri (NIH/OD) [E]" userId="27ef1276-516b-499b-b919-42898e02f206" providerId="ADAL" clId="{16CF490B-790C-47A0-BDBB-BC0DCCE2288A}" dt="2021-10-07T21:57:27.097" v="54" actId="47"/>
        <pc:sldMkLst>
          <pc:docMk/>
          <pc:sldMk cId="4191065156" sldId="577"/>
        </pc:sldMkLst>
        <pc:spChg chg="del">
          <ac:chgData name="Cummins, Sheri (NIH/OD) [E]" userId="27ef1276-516b-499b-b919-42898e02f206" providerId="ADAL" clId="{16CF490B-790C-47A0-BDBB-BC0DCCE2288A}" dt="2021-10-07T21:57:20.256" v="52"/>
          <ac:spMkLst>
            <pc:docMk/>
            <pc:sldMk cId="4191065156" sldId="577"/>
            <ac:spMk id="9" creationId="{2FD235D7-E555-468D-A368-E23596CCEE6B}"/>
          </ac:spMkLst>
        </pc:spChg>
        <pc:spChg chg="del">
          <ac:chgData name="Cummins, Sheri (NIH/OD) [E]" userId="27ef1276-516b-499b-b919-42898e02f206" providerId="ADAL" clId="{16CF490B-790C-47A0-BDBB-BC0DCCE2288A}" dt="2021-10-07T21:57:20.256" v="52"/>
          <ac:spMkLst>
            <pc:docMk/>
            <pc:sldMk cId="4191065156" sldId="577"/>
            <ac:spMk id="11" creationId="{AA0BB620-0E1B-444E-B4DA-620EC18FCDA4}"/>
          </ac:spMkLst>
        </pc:spChg>
        <pc:spChg chg="del">
          <ac:chgData name="Cummins, Sheri (NIH/OD) [E]" userId="27ef1276-516b-499b-b919-42898e02f206" providerId="ADAL" clId="{16CF490B-790C-47A0-BDBB-BC0DCCE2288A}" dt="2021-10-07T21:57:20.256" v="52"/>
          <ac:spMkLst>
            <pc:docMk/>
            <pc:sldMk cId="4191065156" sldId="577"/>
            <ac:spMk id="13" creationId="{2429450D-EE6E-4527-982F-934CA86EE09A}"/>
          </ac:spMkLst>
        </pc:spChg>
      </pc:sldChg>
      <pc:sldChg chg="addSp modSp new del mod setBg">
        <pc:chgData name="Cummins, Sheri (NIH/OD) [E]" userId="27ef1276-516b-499b-b919-42898e02f206" providerId="ADAL" clId="{16CF490B-790C-47A0-BDBB-BC0DCCE2288A}" dt="2021-10-07T21:59:56.050" v="90" actId="47"/>
        <pc:sldMkLst>
          <pc:docMk/>
          <pc:sldMk cId="3991031090" sldId="578"/>
        </pc:sldMkLst>
        <pc:spChg chg="mod">
          <ac:chgData name="Cummins, Sheri (NIH/OD) [E]" userId="27ef1276-516b-499b-b919-42898e02f206" providerId="ADAL" clId="{16CF490B-790C-47A0-BDBB-BC0DCCE2288A}" dt="2021-10-07T21:58:57.168" v="75" actId="26606"/>
          <ac:spMkLst>
            <pc:docMk/>
            <pc:sldMk cId="3991031090" sldId="578"/>
            <ac:spMk id="2" creationId="{D09FA9F8-64F6-4959-8178-4A3D987F86F7}"/>
          </ac:spMkLst>
        </pc:spChg>
        <pc:spChg chg="add">
          <ac:chgData name="Cummins, Sheri (NIH/OD) [E]" userId="27ef1276-516b-499b-b919-42898e02f206" providerId="ADAL" clId="{16CF490B-790C-47A0-BDBB-BC0DCCE2288A}" dt="2021-10-07T21:58:57.168" v="75" actId="26606"/>
          <ac:spMkLst>
            <pc:docMk/>
            <pc:sldMk cId="3991031090" sldId="578"/>
            <ac:spMk id="13" creationId="{B9C04DC5-313B-4FE4-B868-5672A376419F}"/>
          </ac:spMkLst>
        </pc:spChg>
        <pc:spChg chg="add">
          <ac:chgData name="Cummins, Sheri (NIH/OD) [E]" userId="27ef1276-516b-499b-b919-42898e02f206" providerId="ADAL" clId="{16CF490B-790C-47A0-BDBB-BC0DCCE2288A}" dt="2021-10-07T21:58:57.168" v="75" actId="26606"/>
          <ac:spMkLst>
            <pc:docMk/>
            <pc:sldMk cId="3991031090" sldId="578"/>
            <ac:spMk id="19" creationId="{329FDD08-42D8-4AFF-90E5-5DAA5BC4CBD8}"/>
          </ac:spMkLst>
        </pc:spChg>
        <pc:spChg chg="add">
          <ac:chgData name="Cummins, Sheri (NIH/OD) [E]" userId="27ef1276-516b-499b-b919-42898e02f206" providerId="ADAL" clId="{16CF490B-790C-47A0-BDBB-BC0DCCE2288A}" dt="2021-10-07T21:58:57.168" v="75" actId="26606"/>
          <ac:spMkLst>
            <pc:docMk/>
            <pc:sldMk cId="3991031090" sldId="578"/>
            <ac:spMk id="21" creationId="{2FD235D7-E555-468D-A368-E23596CCEE6B}"/>
          </ac:spMkLst>
        </pc:spChg>
        <pc:spChg chg="add">
          <ac:chgData name="Cummins, Sheri (NIH/OD) [E]" userId="27ef1276-516b-499b-b919-42898e02f206" providerId="ADAL" clId="{16CF490B-790C-47A0-BDBB-BC0DCCE2288A}" dt="2021-10-07T21:58:57.168" v="75" actId="26606"/>
          <ac:spMkLst>
            <pc:docMk/>
            <pc:sldMk cId="3991031090" sldId="578"/>
            <ac:spMk id="23" creationId="{AA0BB620-0E1B-444E-B4DA-620EC18FCDA4}"/>
          </ac:spMkLst>
        </pc:spChg>
        <pc:spChg chg="add">
          <ac:chgData name="Cummins, Sheri (NIH/OD) [E]" userId="27ef1276-516b-499b-b919-42898e02f206" providerId="ADAL" clId="{16CF490B-790C-47A0-BDBB-BC0DCCE2288A}" dt="2021-10-07T21:58:57.168" v="75" actId="26606"/>
          <ac:spMkLst>
            <pc:docMk/>
            <pc:sldMk cId="3991031090" sldId="578"/>
            <ac:spMk id="25" creationId="{2429450D-EE6E-4527-982F-934CA86EE09A}"/>
          </ac:spMkLst>
        </pc:spChg>
        <pc:picChg chg="add">
          <ac:chgData name="Cummins, Sheri (NIH/OD) [E]" userId="27ef1276-516b-499b-b919-42898e02f206" providerId="ADAL" clId="{16CF490B-790C-47A0-BDBB-BC0DCCE2288A}" dt="2021-10-07T21:58:57.168" v="75" actId="26606"/>
          <ac:picMkLst>
            <pc:docMk/>
            <pc:sldMk cId="3991031090" sldId="578"/>
            <ac:picMk id="6" creationId="{16248778-3DD6-457F-82FF-A11ECA355CC0}"/>
          </ac:picMkLst>
        </pc:picChg>
        <pc:picChg chg="add">
          <ac:chgData name="Cummins, Sheri (NIH/OD) [E]" userId="27ef1276-516b-499b-b919-42898e02f206" providerId="ADAL" clId="{16CF490B-790C-47A0-BDBB-BC0DCCE2288A}" dt="2021-10-07T21:58:57.168" v="75" actId="26606"/>
          <ac:picMkLst>
            <pc:docMk/>
            <pc:sldMk cId="3991031090" sldId="578"/>
            <ac:picMk id="9" creationId="{7594FC8B-8CD2-407F-94F1-9C71F5AEC2B6}"/>
          </ac:picMkLst>
        </pc:picChg>
        <pc:picChg chg="add">
          <ac:chgData name="Cummins, Sheri (NIH/OD) [E]" userId="27ef1276-516b-499b-b919-42898e02f206" providerId="ADAL" clId="{16CF490B-790C-47A0-BDBB-BC0DCCE2288A}" dt="2021-10-07T21:58:57.168" v="75" actId="26606"/>
          <ac:picMkLst>
            <pc:docMk/>
            <pc:sldMk cId="3991031090" sldId="578"/>
            <ac:picMk id="11" creationId="{DBABC971-8D40-4A4F-AC60-28B9172789B9}"/>
          </ac:picMkLst>
        </pc:picChg>
        <pc:picChg chg="add">
          <ac:chgData name="Cummins, Sheri (NIH/OD) [E]" userId="27ef1276-516b-499b-b919-42898e02f206" providerId="ADAL" clId="{16CF490B-790C-47A0-BDBB-BC0DCCE2288A}" dt="2021-10-07T21:58:57.168" v="75" actId="26606"/>
          <ac:picMkLst>
            <pc:docMk/>
            <pc:sldMk cId="3991031090" sldId="578"/>
            <ac:picMk id="15" creationId="{791AE23E-90C9-4963-96E2-8DADBFC3BC09}"/>
          </ac:picMkLst>
        </pc:picChg>
        <pc:picChg chg="add">
          <ac:chgData name="Cummins, Sheri (NIH/OD) [E]" userId="27ef1276-516b-499b-b919-42898e02f206" providerId="ADAL" clId="{16CF490B-790C-47A0-BDBB-BC0DCCE2288A}" dt="2021-10-07T21:58:57.168" v="75" actId="26606"/>
          <ac:picMkLst>
            <pc:docMk/>
            <pc:sldMk cId="3991031090" sldId="578"/>
            <ac:picMk id="17" creationId="{C5F93E90-4379-4AAC-B021-E5FA6D974AED}"/>
          </ac:picMkLst>
        </pc:picChg>
      </pc:sldChg>
      <pc:sldChg chg="addSp delSp modSp mod">
        <pc:chgData name="Cummins, Sheri (NIH/OD) [E]" userId="27ef1276-516b-499b-b919-42898e02f206" providerId="ADAL" clId="{16CF490B-790C-47A0-BDBB-BC0DCCE2288A}" dt="2021-10-18T17:42:39.195" v="5602"/>
        <pc:sldMkLst>
          <pc:docMk/>
          <pc:sldMk cId="973226532" sldId="579"/>
        </pc:sldMkLst>
        <pc:spChg chg="mod">
          <ac:chgData name="Cummins, Sheri (NIH/OD) [E]" userId="27ef1276-516b-499b-b919-42898e02f206" providerId="ADAL" clId="{16CF490B-790C-47A0-BDBB-BC0DCCE2288A}" dt="2021-10-18T17:32:40.301" v="5430" actId="1076"/>
          <ac:spMkLst>
            <pc:docMk/>
            <pc:sldMk cId="973226532" sldId="579"/>
            <ac:spMk id="2" creationId="{18EBAF93-3276-41C3-B5AB-F4C30B6EE88F}"/>
          </ac:spMkLst>
        </pc:spChg>
        <pc:spChg chg="del">
          <ac:chgData name="Cummins, Sheri (NIH/OD) [E]" userId="27ef1276-516b-499b-b919-42898e02f206" providerId="ADAL" clId="{16CF490B-790C-47A0-BDBB-BC0DCCE2288A}" dt="2021-10-18T17:42:39.195" v="5602"/>
          <ac:spMkLst>
            <pc:docMk/>
            <pc:sldMk cId="973226532" sldId="579"/>
            <ac:spMk id="3" creationId="{6B0DFA40-CF84-4E3F-B492-1795931712F6}"/>
          </ac:spMkLst>
        </pc:spChg>
        <pc:picChg chg="del">
          <ac:chgData name="Cummins, Sheri (NIH/OD) [E]" userId="27ef1276-516b-499b-b919-42898e02f206" providerId="ADAL" clId="{16CF490B-790C-47A0-BDBB-BC0DCCE2288A}" dt="2021-10-07T21:59:39.762" v="76" actId="478"/>
          <ac:picMkLst>
            <pc:docMk/>
            <pc:sldMk cId="973226532" sldId="579"/>
            <ac:picMk id="6" creationId="{4F572071-FC99-48A8-B78C-740FFE1A9E80}"/>
          </ac:picMkLst>
        </pc:picChg>
        <pc:picChg chg="add mod">
          <ac:chgData name="Cummins, Sheri (NIH/OD) [E]" userId="27ef1276-516b-499b-b919-42898e02f206" providerId="ADAL" clId="{16CF490B-790C-47A0-BDBB-BC0DCCE2288A}" dt="2021-10-07T21:59:40.369" v="77"/>
          <ac:picMkLst>
            <pc:docMk/>
            <pc:sldMk cId="973226532" sldId="579"/>
            <ac:picMk id="7" creationId="{2FC324C7-74B4-4AEE-8964-8AD0625FACFF}"/>
          </ac:picMkLst>
        </pc:picChg>
      </pc:sldChg>
      <pc:sldChg chg="modSp new del mod">
        <pc:chgData name="Cummins, Sheri (NIH/OD) [E]" userId="27ef1276-516b-499b-b919-42898e02f206" providerId="ADAL" clId="{16CF490B-790C-47A0-BDBB-BC0DCCE2288A}" dt="2021-10-07T22:13:29.959" v="256" actId="47"/>
        <pc:sldMkLst>
          <pc:docMk/>
          <pc:sldMk cId="3736450529" sldId="580"/>
        </pc:sldMkLst>
        <pc:spChg chg="mod">
          <ac:chgData name="Cummins, Sheri (NIH/OD) [E]" userId="27ef1276-516b-499b-b919-42898e02f206" providerId="ADAL" clId="{16CF490B-790C-47A0-BDBB-BC0DCCE2288A}" dt="2021-10-07T22:00:27.099" v="107" actId="20577"/>
          <ac:spMkLst>
            <pc:docMk/>
            <pc:sldMk cId="3736450529" sldId="580"/>
            <ac:spMk id="2" creationId="{63BBCFC4-F80D-465E-AAA8-4410ED36FA3E}"/>
          </ac:spMkLst>
        </pc:spChg>
        <pc:spChg chg="mod">
          <ac:chgData name="Cummins, Sheri (NIH/OD) [E]" userId="27ef1276-516b-499b-b919-42898e02f206" providerId="ADAL" clId="{16CF490B-790C-47A0-BDBB-BC0DCCE2288A}" dt="2021-10-07T22:09:09.534" v="225" actId="27636"/>
          <ac:spMkLst>
            <pc:docMk/>
            <pc:sldMk cId="3736450529" sldId="580"/>
            <ac:spMk id="3" creationId="{609207D3-164A-47AE-A3FA-6B7204E23B93}"/>
          </ac:spMkLst>
        </pc:spChg>
      </pc:sldChg>
      <pc:sldChg chg="addSp delSp modSp add mod setBg setClrOvrMap modNotesTx">
        <pc:chgData name="Cummins, Sheri (NIH/OD) [E]" userId="27ef1276-516b-499b-b919-42898e02f206" providerId="ADAL" clId="{16CF490B-790C-47A0-BDBB-BC0DCCE2288A}" dt="2021-10-18T17:42:39.195" v="5602"/>
        <pc:sldMkLst>
          <pc:docMk/>
          <pc:sldMk cId="1548900661" sldId="581"/>
        </pc:sldMkLst>
        <pc:spChg chg="mod">
          <ac:chgData name="Cummins, Sheri (NIH/OD) [E]" userId="27ef1276-516b-499b-b919-42898e02f206" providerId="ADAL" clId="{16CF490B-790C-47A0-BDBB-BC0DCCE2288A}" dt="2021-10-18T17:39:15.553" v="5451" actId="113"/>
          <ac:spMkLst>
            <pc:docMk/>
            <pc:sldMk cId="1548900661" sldId="581"/>
            <ac:spMk id="2" creationId="{6522A4BD-BFB9-44DC-8866-4F157180E1B7}"/>
          </ac:spMkLst>
        </pc:spChg>
        <pc:spChg chg="mod">
          <ac:chgData name="Cummins, Sheri (NIH/OD) [E]" userId="27ef1276-516b-499b-b919-42898e02f206" providerId="ADAL" clId="{16CF490B-790C-47A0-BDBB-BC0DCCE2288A}" dt="2021-10-18T17:27:44.147" v="5325" actId="20577"/>
          <ac:spMkLst>
            <pc:docMk/>
            <pc:sldMk cId="1548900661" sldId="581"/>
            <ac:spMk id="3" creationId="{798BBA42-37D2-4700-81B5-16F3FCA9E259}"/>
          </ac:spMkLst>
        </pc:spChg>
        <pc:spChg chg="del">
          <ac:chgData name="Cummins, Sheri (NIH/OD) [E]" userId="27ef1276-516b-499b-b919-42898e02f206" providerId="ADAL" clId="{16CF490B-790C-47A0-BDBB-BC0DCCE2288A}" dt="2021-10-18T17:42:39.195" v="5602"/>
          <ac:spMkLst>
            <pc:docMk/>
            <pc:sldMk cId="1548900661" sldId="581"/>
            <ac:spMk id="4" creationId="{F94114DF-4DA9-464C-A55B-CC3A61861D0F}"/>
          </ac:spMkLst>
        </pc:spChg>
        <pc:spChg chg="del">
          <ac:chgData name="Cummins, Sheri (NIH/OD) [E]" userId="27ef1276-516b-499b-b919-42898e02f206" providerId="ADAL" clId="{16CF490B-790C-47A0-BDBB-BC0DCCE2288A}" dt="2021-10-07T22:13:04.856" v="254" actId="26606"/>
          <ac:spMkLst>
            <pc:docMk/>
            <pc:sldMk cId="1548900661" sldId="581"/>
            <ac:spMk id="8" creationId="{74CD14DB-BB81-479F-A1FC-1C75640E9F84}"/>
          </ac:spMkLst>
        </pc:spChg>
        <pc:spChg chg="del">
          <ac:chgData name="Cummins, Sheri (NIH/OD) [E]" userId="27ef1276-516b-499b-b919-42898e02f206" providerId="ADAL" clId="{16CF490B-790C-47A0-BDBB-BC0DCCE2288A}" dt="2021-10-07T22:13:04.856" v="254" actId="26606"/>
          <ac:spMkLst>
            <pc:docMk/>
            <pc:sldMk cId="1548900661" sldId="581"/>
            <ac:spMk id="10" creationId="{C943A91B-7CA7-4592-A975-73B1BF8C4C74}"/>
          </ac:spMkLst>
        </pc:spChg>
        <pc:spChg chg="del">
          <ac:chgData name="Cummins, Sheri (NIH/OD) [E]" userId="27ef1276-516b-499b-b919-42898e02f206" providerId="ADAL" clId="{16CF490B-790C-47A0-BDBB-BC0DCCE2288A}" dt="2021-10-07T22:13:04.856" v="254" actId="26606"/>
          <ac:spMkLst>
            <pc:docMk/>
            <pc:sldMk cId="1548900661" sldId="581"/>
            <ac:spMk id="12" creationId="{EC471314-E46A-414B-8D91-74880E84F187}"/>
          </ac:spMkLst>
        </pc:spChg>
        <pc:spChg chg="del">
          <ac:chgData name="Cummins, Sheri (NIH/OD) [E]" userId="27ef1276-516b-499b-b919-42898e02f206" providerId="ADAL" clId="{16CF490B-790C-47A0-BDBB-BC0DCCE2288A}" dt="2021-10-07T22:13:04.856" v="254" actId="26606"/>
          <ac:spMkLst>
            <pc:docMk/>
            <pc:sldMk cId="1548900661" sldId="581"/>
            <ac:spMk id="14" creationId="{6A681326-1C9D-44A3-A627-3871BDAE4127}"/>
          </ac:spMkLst>
        </pc:spChg>
        <pc:spChg chg="add">
          <ac:chgData name="Cummins, Sheri (NIH/OD) [E]" userId="27ef1276-516b-499b-b919-42898e02f206" providerId="ADAL" clId="{16CF490B-790C-47A0-BDBB-BC0DCCE2288A}" dt="2021-10-07T22:13:04.856" v="254" actId="26606"/>
          <ac:spMkLst>
            <pc:docMk/>
            <pc:sldMk cId="1548900661" sldId="581"/>
            <ac:spMk id="19" creationId="{923E8915-D2AA-4327-A45A-972C3CA9574B}"/>
          </ac:spMkLst>
        </pc:spChg>
        <pc:spChg chg="add">
          <ac:chgData name="Cummins, Sheri (NIH/OD) [E]" userId="27ef1276-516b-499b-b919-42898e02f206" providerId="ADAL" clId="{16CF490B-790C-47A0-BDBB-BC0DCCE2288A}" dt="2021-10-07T22:13:04.856" v="254" actId="26606"/>
          <ac:spMkLst>
            <pc:docMk/>
            <pc:sldMk cId="1548900661" sldId="581"/>
            <ac:spMk id="21" creationId="{8302FC3C-9804-4950-B721-5FD704BA6065}"/>
          </ac:spMkLst>
        </pc:spChg>
        <pc:spChg chg="add">
          <ac:chgData name="Cummins, Sheri (NIH/OD) [E]" userId="27ef1276-516b-499b-b919-42898e02f206" providerId="ADAL" clId="{16CF490B-790C-47A0-BDBB-BC0DCCE2288A}" dt="2021-10-07T22:13:04.856" v="254" actId="26606"/>
          <ac:spMkLst>
            <pc:docMk/>
            <pc:sldMk cId="1548900661" sldId="581"/>
            <ac:spMk id="27" creationId="{F3798573-F27B-47EB-8EA4-7EE34954C2D6}"/>
          </ac:spMkLst>
        </pc:spChg>
        <pc:picChg chg="add">
          <ac:chgData name="Cummins, Sheri (NIH/OD) [E]" userId="27ef1276-516b-499b-b919-42898e02f206" providerId="ADAL" clId="{16CF490B-790C-47A0-BDBB-BC0DCCE2288A}" dt="2021-10-07T22:13:04.856" v="254" actId="26606"/>
          <ac:picMkLst>
            <pc:docMk/>
            <pc:sldMk cId="1548900661" sldId="581"/>
            <ac:picMk id="25" creationId="{3BC6EBB2-9BDC-4075-BA6B-43A9FBF9C86C}"/>
          </ac:picMkLst>
        </pc:picChg>
        <pc:cxnChg chg="add">
          <ac:chgData name="Cummins, Sheri (NIH/OD) [E]" userId="27ef1276-516b-499b-b919-42898e02f206" providerId="ADAL" clId="{16CF490B-790C-47A0-BDBB-BC0DCCE2288A}" dt="2021-10-07T22:13:04.856" v="254" actId="26606"/>
          <ac:cxnSpMkLst>
            <pc:docMk/>
            <pc:sldMk cId="1548900661" sldId="581"/>
            <ac:cxnSpMk id="23" creationId="{6B9695BD-ECF6-49CA-8877-8C493193C65D}"/>
          </ac:cxnSpMkLst>
        </pc:cxnChg>
      </pc:sldChg>
      <pc:sldChg chg="addSp delSp add del setBg delDesignElem">
        <pc:chgData name="Cummins, Sheri (NIH/OD) [E]" userId="27ef1276-516b-499b-b919-42898e02f206" providerId="ADAL" clId="{16CF490B-790C-47A0-BDBB-BC0DCCE2288A}" dt="2021-10-07T22:10:40.182" v="228"/>
        <pc:sldMkLst>
          <pc:docMk/>
          <pc:sldMk cId="3049634828" sldId="581"/>
        </pc:sldMkLst>
        <pc:spChg chg="add del">
          <ac:chgData name="Cummins, Sheri (NIH/OD) [E]" userId="27ef1276-516b-499b-b919-42898e02f206" providerId="ADAL" clId="{16CF490B-790C-47A0-BDBB-BC0DCCE2288A}" dt="2021-10-07T22:10:40.182" v="228"/>
          <ac:spMkLst>
            <pc:docMk/>
            <pc:sldMk cId="3049634828" sldId="581"/>
            <ac:spMk id="8" creationId="{74CD14DB-BB81-479F-A1FC-1C75640E9F84}"/>
          </ac:spMkLst>
        </pc:spChg>
        <pc:spChg chg="add del">
          <ac:chgData name="Cummins, Sheri (NIH/OD) [E]" userId="27ef1276-516b-499b-b919-42898e02f206" providerId="ADAL" clId="{16CF490B-790C-47A0-BDBB-BC0DCCE2288A}" dt="2021-10-07T22:10:40.182" v="228"/>
          <ac:spMkLst>
            <pc:docMk/>
            <pc:sldMk cId="3049634828" sldId="581"/>
            <ac:spMk id="10" creationId="{C943A91B-7CA7-4592-A975-73B1BF8C4C74}"/>
          </ac:spMkLst>
        </pc:spChg>
        <pc:spChg chg="add del">
          <ac:chgData name="Cummins, Sheri (NIH/OD) [E]" userId="27ef1276-516b-499b-b919-42898e02f206" providerId="ADAL" clId="{16CF490B-790C-47A0-BDBB-BC0DCCE2288A}" dt="2021-10-07T22:10:40.182" v="228"/>
          <ac:spMkLst>
            <pc:docMk/>
            <pc:sldMk cId="3049634828" sldId="581"/>
            <ac:spMk id="12" creationId="{EC471314-E46A-414B-8D91-74880E84F187}"/>
          </ac:spMkLst>
        </pc:spChg>
        <pc:spChg chg="add del">
          <ac:chgData name="Cummins, Sheri (NIH/OD) [E]" userId="27ef1276-516b-499b-b919-42898e02f206" providerId="ADAL" clId="{16CF490B-790C-47A0-BDBB-BC0DCCE2288A}" dt="2021-10-07T22:10:40.182" v="228"/>
          <ac:spMkLst>
            <pc:docMk/>
            <pc:sldMk cId="3049634828" sldId="581"/>
            <ac:spMk id="14" creationId="{6A681326-1C9D-44A3-A627-3871BDAE4127}"/>
          </ac:spMkLst>
        </pc:spChg>
      </pc:sldChg>
      <pc:sldChg chg="delSp modSp mod">
        <pc:chgData name="Cummins, Sheri (NIH/OD) [E]" userId="27ef1276-516b-499b-b919-42898e02f206" providerId="ADAL" clId="{16CF490B-790C-47A0-BDBB-BC0DCCE2288A}" dt="2021-10-18T19:15:05.965" v="5778" actId="13244"/>
        <pc:sldMkLst>
          <pc:docMk/>
          <pc:sldMk cId="212372960" sldId="583"/>
        </pc:sldMkLst>
        <pc:spChg chg="del">
          <ac:chgData name="Cummins, Sheri (NIH/OD) [E]" userId="27ef1276-516b-499b-b919-42898e02f206" providerId="ADAL" clId="{16CF490B-790C-47A0-BDBB-BC0DCCE2288A}" dt="2021-10-18T17:42:39.195" v="5602"/>
          <ac:spMkLst>
            <pc:docMk/>
            <pc:sldMk cId="212372960" sldId="583"/>
            <ac:spMk id="3" creationId="{EEA13CEF-4796-4826-805C-42D127407E87}"/>
          </ac:spMkLst>
        </pc:spChg>
        <pc:spChg chg="mod ord">
          <ac:chgData name="Cummins, Sheri (NIH/OD) [E]" userId="27ef1276-516b-499b-b919-42898e02f206" providerId="ADAL" clId="{16CF490B-790C-47A0-BDBB-BC0DCCE2288A}" dt="2021-10-18T19:14:14.237" v="5773" actId="13244"/>
          <ac:spMkLst>
            <pc:docMk/>
            <pc:sldMk cId="212372960" sldId="583"/>
            <ac:spMk id="6" creationId="{61DAE2BB-A24F-499B-8220-E38F6DABA52A}"/>
          </ac:spMkLst>
        </pc:spChg>
        <pc:spChg chg="ord">
          <ac:chgData name="Cummins, Sheri (NIH/OD) [E]" userId="27ef1276-516b-499b-b919-42898e02f206" providerId="ADAL" clId="{16CF490B-790C-47A0-BDBB-BC0DCCE2288A}" dt="2021-10-18T19:15:05.965" v="5778" actId="13244"/>
          <ac:spMkLst>
            <pc:docMk/>
            <pc:sldMk cId="212372960" sldId="583"/>
            <ac:spMk id="10" creationId="{5FE3E06C-B570-4232-BEF1-50A9843C16C0}"/>
          </ac:spMkLst>
        </pc:spChg>
        <pc:picChg chg="mod">
          <ac:chgData name="Cummins, Sheri (NIH/OD) [E]" userId="27ef1276-516b-499b-b919-42898e02f206" providerId="ADAL" clId="{16CF490B-790C-47A0-BDBB-BC0DCCE2288A}" dt="2021-10-18T14:23:39.146" v="2019" actId="962"/>
          <ac:picMkLst>
            <pc:docMk/>
            <pc:sldMk cId="212372960" sldId="583"/>
            <ac:picMk id="2" creationId="{97942241-5544-4148-A24B-5A08097C5F14}"/>
          </ac:picMkLst>
        </pc:picChg>
        <pc:picChg chg="mod ord">
          <ac:chgData name="Cummins, Sheri (NIH/OD) [E]" userId="27ef1276-516b-499b-b919-42898e02f206" providerId="ADAL" clId="{16CF490B-790C-47A0-BDBB-BC0DCCE2288A}" dt="2021-10-18T19:14:57.381" v="5777" actId="13244"/>
          <ac:picMkLst>
            <pc:docMk/>
            <pc:sldMk cId="212372960" sldId="583"/>
            <ac:picMk id="4" creationId="{09A52FAC-F416-4B7F-BD7C-C5C6B795BC1B}"/>
          </ac:picMkLst>
        </pc:picChg>
      </pc:sldChg>
      <pc:sldChg chg="addSp delSp modSp add mod delAnim modAnim modNotesTx">
        <pc:chgData name="Cummins, Sheri (NIH/OD) [E]" userId="27ef1276-516b-499b-b919-42898e02f206" providerId="ADAL" clId="{16CF490B-790C-47A0-BDBB-BC0DCCE2288A}" dt="2021-10-18T17:51:04.552" v="5623" actId="13244"/>
        <pc:sldMkLst>
          <pc:docMk/>
          <pc:sldMk cId="3844133034" sldId="584"/>
        </pc:sldMkLst>
        <pc:spChg chg="del mod">
          <ac:chgData name="Cummins, Sheri (NIH/OD) [E]" userId="27ef1276-516b-499b-b919-42898e02f206" providerId="ADAL" clId="{16CF490B-790C-47A0-BDBB-BC0DCCE2288A}" dt="2021-10-18T15:16:27.422" v="2810" actId="478"/>
          <ac:spMkLst>
            <pc:docMk/>
            <pc:sldMk cId="3844133034" sldId="584"/>
            <ac:spMk id="2" creationId="{00000000-0000-0000-0000-000000000000}"/>
          </ac:spMkLst>
        </pc:spChg>
        <pc:spChg chg="ord">
          <ac:chgData name="Cummins, Sheri (NIH/OD) [E]" userId="27ef1276-516b-499b-b919-42898e02f206" providerId="ADAL" clId="{16CF490B-790C-47A0-BDBB-BC0DCCE2288A}" dt="2021-10-18T17:50:52.146" v="5622" actId="13244"/>
          <ac:spMkLst>
            <pc:docMk/>
            <pc:sldMk cId="3844133034" sldId="584"/>
            <ac:spMk id="3" creationId="{932F9026-B49A-4563-B676-E3074CD08939}"/>
          </ac:spMkLst>
        </pc:spChg>
        <pc:spChg chg="add mod ord">
          <ac:chgData name="Cummins, Sheri (NIH/OD) [E]" userId="27ef1276-516b-499b-b919-42898e02f206" providerId="ADAL" clId="{16CF490B-790C-47A0-BDBB-BC0DCCE2288A}" dt="2021-10-15T21:44:10.159" v="1223" actId="14100"/>
          <ac:spMkLst>
            <pc:docMk/>
            <pc:sldMk cId="3844133034" sldId="584"/>
            <ac:spMk id="5" creationId="{89FC58C1-30BD-4C7D-8647-E3940639642D}"/>
          </ac:spMkLst>
        </pc:spChg>
        <pc:spChg chg="del">
          <ac:chgData name="Cummins, Sheri (NIH/OD) [E]" userId="27ef1276-516b-499b-b919-42898e02f206" providerId="ADAL" clId="{16CF490B-790C-47A0-BDBB-BC0DCCE2288A}" dt="2021-10-18T17:42:39.195" v="5602"/>
          <ac:spMkLst>
            <pc:docMk/>
            <pc:sldMk cId="3844133034" sldId="584"/>
            <ac:spMk id="6" creationId="{2A89351C-194A-46C6-B703-D4EA72094B54}"/>
          </ac:spMkLst>
        </pc:spChg>
        <pc:spChg chg="mod">
          <ac:chgData name="Cummins, Sheri (NIH/OD) [E]" userId="27ef1276-516b-499b-b919-42898e02f206" providerId="ADAL" clId="{16CF490B-790C-47A0-BDBB-BC0DCCE2288A}" dt="2021-10-15T21:42:31.452" v="1170" actId="14100"/>
          <ac:spMkLst>
            <pc:docMk/>
            <pc:sldMk cId="3844133034" sldId="584"/>
            <ac:spMk id="7" creationId="{AB6749EE-3F59-44BE-BDC2-0D0E4868C369}"/>
          </ac:spMkLst>
        </pc:spChg>
        <pc:spChg chg="add mod">
          <ac:chgData name="Cummins, Sheri (NIH/OD) [E]" userId="27ef1276-516b-499b-b919-42898e02f206" providerId="ADAL" clId="{16CF490B-790C-47A0-BDBB-BC0DCCE2288A}" dt="2021-10-15T21:43:28.358" v="1203" actId="1036"/>
          <ac:spMkLst>
            <pc:docMk/>
            <pc:sldMk cId="3844133034" sldId="584"/>
            <ac:spMk id="10" creationId="{418407A3-3A57-43FF-A573-55EA4273710F}"/>
          </ac:spMkLst>
        </pc:spChg>
        <pc:spChg chg="add mod">
          <ac:chgData name="Cummins, Sheri (NIH/OD) [E]" userId="27ef1276-516b-499b-b919-42898e02f206" providerId="ADAL" clId="{16CF490B-790C-47A0-BDBB-BC0DCCE2288A}" dt="2021-10-15T21:45:02.290" v="1267" actId="14100"/>
          <ac:spMkLst>
            <pc:docMk/>
            <pc:sldMk cId="3844133034" sldId="584"/>
            <ac:spMk id="11" creationId="{5262F1FF-EA2B-4343-A2A7-385A031E944F}"/>
          </ac:spMkLst>
        </pc:spChg>
        <pc:spChg chg="add mod">
          <ac:chgData name="Cummins, Sheri (NIH/OD) [E]" userId="27ef1276-516b-499b-b919-42898e02f206" providerId="ADAL" clId="{16CF490B-790C-47A0-BDBB-BC0DCCE2288A}" dt="2021-10-15T21:49:06.202" v="1308" actId="1038"/>
          <ac:spMkLst>
            <pc:docMk/>
            <pc:sldMk cId="3844133034" sldId="584"/>
            <ac:spMk id="12" creationId="{1D1F29D4-EC93-472A-BC6F-9984BBF960E4}"/>
          </ac:spMkLst>
        </pc:spChg>
        <pc:spChg chg="add mod">
          <ac:chgData name="Cummins, Sheri (NIH/OD) [E]" userId="27ef1276-516b-499b-b919-42898e02f206" providerId="ADAL" clId="{16CF490B-790C-47A0-BDBB-BC0DCCE2288A}" dt="2021-10-15T21:45:22.517" v="1279" actId="20577"/>
          <ac:spMkLst>
            <pc:docMk/>
            <pc:sldMk cId="3844133034" sldId="584"/>
            <ac:spMk id="13" creationId="{72E7CB35-898D-4CEB-9DD8-EA5C87212CC2}"/>
          </ac:spMkLst>
        </pc:spChg>
        <pc:spChg chg="add mod ord">
          <ac:chgData name="Cummins, Sheri (NIH/OD) [E]" userId="27ef1276-516b-499b-b919-42898e02f206" providerId="ADAL" clId="{16CF490B-790C-47A0-BDBB-BC0DCCE2288A}" dt="2021-10-18T17:51:04.552" v="5623" actId="13244"/>
          <ac:spMkLst>
            <pc:docMk/>
            <pc:sldMk cId="3844133034" sldId="584"/>
            <ac:spMk id="14" creationId="{47B59C6A-0C7D-41D4-BBD9-8A392CF94E43}"/>
          </ac:spMkLst>
        </pc:spChg>
        <pc:picChg chg="del">
          <ac:chgData name="Cummins, Sheri (NIH/OD) [E]" userId="27ef1276-516b-499b-b919-42898e02f206" providerId="ADAL" clId="{16CF490B-790C-47A0-BDBB-BC0DCCE2288A}" dt="2021-10-15T21:39:51.108" v="1138" actId="478"/>
          <ac:picMkLst>
            <pc:docMk/>
            <pc:sldMk cId="3844133034" sldId="584"/>
            <ac:picMk id="6" creationId="{ED1BA054-B812-4C95-986A-0D951F589E67}"/>
          </ac:picMkLst>
        </pc:picChg>
        <pc:cxnChg chg="del">
          <ac:chgData name="Cummins, Sheri (NIH/OD) [E]" userId="27ef1276-516b-499b-b919-42898e02f206" providerId="ADAL" clId="{16CF490B-790C-47A0-BDBB-BC0DCCE2288A}" dt="2021-10-15T21:39:55.941" v="1139" actId="478"/>
          <ac:cxnSpMkLst>
            <pc:docMk/>
            <pc:sldMk cId="3844133034" sldId="584"/>
            <ac:cxnSpMk id="9" creationId="{DDDE6975-06E9-455C-9B20-8523A46E5895}"/>
          </ac:cxnSpMkLst>
        </pc:cxnChg>
      </pc:sldChg>
      <pc:sldChg chg="addSp delSp modSp add mod delAnim modAnim modNotesTx">
        <pc:chgData name="Cummins, Sheri (NIH/OD) [E]" userId="27ef1276-516b-499b-b919-42898e02f206" providerId="ADAL" clId="{16CF490B-790C-47A0-BDBB-BC0DCCE2288A}" dt="2021-10-18T17:52:12.493" v="5628" actId="13244"/>
        <pc:sldMkLst>
          <pc:docMk/>
          <pc:sldMk cId="2274803676" sldId="585"/>
        </pc:sldMkLst>
        <pc:spChg chg="del mod">
          <ac:chgData name="Cummins, Sheri (NIH/OD) [E]" userId="27ef1276-516b-499b-b919-42898e02f206" providerId="ADAL" clId="{16CF490B-790C-47A0-BDBB-BC0DCCE2288A}" dt="2021-10-18T15:16:13.178" v="2808" actId="478"/>
          <ac:spMkLst>
            <pc:docMk/>
            <pc:sldMk cId="2274803676" sldId="585"/>
            <ac:spMk id="2" creationId="{00000000-0000-0000-0000-000000000000}"/>
          </ac:spMkLst>
        </pc:spChg>
        <pc:spChg chg="ord">
          <ac:chgData name="Cummins, Sheri (NIH/OD) [E]" userId="27ef1276-516b-499b-b919-42898e02f206" providerId="ADAL" clId="{16CF490B-790C-47A0-BDBB-BC0DCCE2288A}" dt="2021-10-18T17:51:33.323" v="5624" actId="13244"/>
          <ac:spMkLst>
            <pc:docMk/>
            <pc:sldMk cId="2274803676" sldId="585"/>
            <ac:spMk id="3" creationId="{932F9026-B49A-4563-B676-E3074CD08939}"/>
          </ac:spMkLst>
        </pc:spChg>
        <pc:spChg chg="mod ord">
          <ac:chgData name="Cummins, Sheri (NIH/OD) [E]" userId="27ef1276-516b-499b-b919-42898e02f206" providerId="ADAL" clId="{16CF490B-790C-47A0-BDBB-BC0DCCE2288A}" dt="2021-10-18T17:52:10.459" v="5627" actId="13244"/>
          <ac:spMkLst>
            <pc:docMk/>
            <pc:sldMk cId="2274803676" sldId="585"/>
            <ac:spMk id="5" creationId="{89FC58C1-30BD-4C7D-8647-E3940639642D}"/>
          </ac:spMkLst>
        </pc:spChg>
        <pc:spChg chg="del">
          <ac:chgData name="Cummins, Sheri (NIH/OD) [E]" userId="27ef1276-516b-499b-b919-42898e02f206" providerId="ADAL" clId="{16CF490B-790C-47A0-BDBB-BC0DCCE2288A}" dt="2021-10-18T17:42:39.195" v="5602"/>
          <ac:spMkLst>
            <pc:docMk/>
            <pc:sldMk cId="2274803676" sldId="585"/>
            <ac:spMk id="6" creationId="{D75E58B5-AEF3-4042-80DF-99332D96859F}"/>
          </ac:spMkLst>
        </pc:spChg>
        <pc:spChg chg="mod">
          <ac:chgData name="Cummins, Sheri (NIH/OD) [E]" userId="27ef1276-516b-499b-b919-42898e02f206" providerId="ADAL" clId="{16CF490B-790C-47A0-BDBB-BC0DCCE2288A}" dt="2021-10-15T21:51:06.569" v="1318" actId="14100"/>
          <ac:spMkLst>
            <pc:docMk/>
            <pc:sldMk cId="2274803676" sldId="585"/>
            <ac:spMk id="7" creationId="{AB6749EE-3F59-44BE-BDC2-0D0E4868C369}"/>
          </ac:spMkLst>
        </pc:spChg>
        <pc:spChg chg="add mod ord">
          <ac:chgData name="Cummins, Sheri (NIH/OD) [E]" userId="27ef1276-516b-499b-b919-42898e02f206" providerId="ADAL" clId="{16CF490B-790C-47A0-BDBB-BC0DCCE2288A}" dt="2021-10-18T17:51:56.532" v="5626" actId="13244"/>
          <ac:spMkLst>
            <pc:docMk/>
            <pc:sldMk cId="2274803676" sldId="585"/>
            <ac:spMk id="9" creationId="{A0BB6EBA-A962-4AA6-A70A-A1E75EEE589B}"/>
          </ac:spMkLst>
        </pc:spChg>
        <pc:spChg chg="mod">
          <ac:chgData name="Cummins, Sheri (NIH/OD) [E]" userId="27ef1276-516b-499b-b919-42898e02f206" providerId="ADAL" clId="{16CF490B-790C-47A0-BDBB-BC0DCCE2288A}" dt="2021-10-15T21:52:11.808" v="1372" actId="14100"/>
          <ac:spMkLst>
            <pc:docMk/>
            <pc:sldMk cId="2274803676" sldId="585"/>
            <ac:spMk id="10" creationId="{418407A3-3A57-43FF-A573-55EA4273710F}"/>
          </ac:spMkLst>
        </pc:spChg>
        <pc:spChg chg="mod ord">
          <ac:chgData name="Cummins, Sheri (NIH/OD) [E]" userId="27ef1276-516b-499b-b919-42898e02f206" providerId="ADAL" clId="{16CF490B-790C-47A0-BDBB-BC0DCCE2288A}" dt="2021-10-18T17:52:12.493" v="5628" actId="13244"/>
          <ac:spMkLst>
            <pc:docMk/>
            <pc:sldMk cId="2274803676" sldId="585"/>
            <ac:spMk id="11" creationId="{5262F1FF-EA2B-4343-A2A7-385A031E944F}"/>
          </ac:spMkLst>
        </pc:spChg>
        <pc:spChg chg="del">
          <ac:chgData name="Cummins, Sheri (NIH/OD) [E]" userId="27ef1276-516b-499b-b919-42898e02f206" providerId="ADAL" clId="{16CF490B-790C-47A0-BDBB-BC0DCCE2288A}" dt="2021-10-15T21:51:16.057" v="1321" actId="478"/>
          <ac:spMkLst>
            <pc:docMk/>
            <pc:sldMk cId="2274803676" sldId="585"/>
            <ac:spMk id="12" creationId="{1D1F29D4-EC93-472A-BC6F-9984BBF960E4}"/>
          </ac:spMkLst>
        </pc:spChg>
        <pc:spChg chg="del mod">
          <ac:chgData name="Cummins, Sheri (NIH/OD) [E]" userId="27ef1276-516b-499b-b919-42898e02f206" providerId="ADAL" clId="{16CF490B-790C-47A0-BDBB-BC0DCCE2288A}" dt="2021-10-15T21:51:14.329" v="1320" actId="478"/>
          <ac:spMkLst>
            <pc:docMk/>
            <pc:sldMk cId="2274803676" sldId="585"/>
            <ac:spMk id="13" creationId="{72E7CB35-898D-4CEB-9DD8-EA5C87212CC2}"/>
          </ac:spMkLst>
        </pc:spChg>
      </pc:sldChg>
      <pc:sldChg chg="addSp delSp modSp add mod delAnim modAnim">
        <pc:chgData name="Cummins, Sheri (NIH/OD) [E]" userId="27ef1276-516b-499b-b919-42898e02f206" providerId="ADAL" clId="{16CF490B-790C-47A0-BDBB-BC0DCCE2288A}" dt="2021-10-18T17:42:39.195" v="5602"/>
        <pc:sldMkLst>
          <pc:docMk/>
          <pc:sldMk cId="911453380" sldId="586"/>
        </pc:sldMkLst>
        <pc:spChg chg="mod">
          <ac:chgData name="Cummins, Sheri (NIH/OD) [E]" userId="27ef1276-516b-499b-b919-42898e02f206" providerId="ADAL" clId="{16CF490B-790C-47A0-BDBB-BC0DCCE2288A}" dt="2021-10-15T22:02:17.325" v="1516" actId="20577"/>
          <ac:spMkLst>
            <pc:docMk/>
            <pc:sldMk cId="911453380" sldId="586"/>
            <ac:spMk id="2" creationId="{6522A4BD-BFB9-44DC-8866-4F157180E1B7}"/>
          </ac:spMkLst>
        </pc:spChg>
        <pc:spChg chg="add mod">
          <ac:chgData name="Cummins, Sheri (NIH/OD) [E]" userId="27ef1276-516b-499b-b919-42898e02f206" providerId="ADAL" clId="{16CF490B-790C-47A0-BDBB-BC0DCCE2288A}" dt="2021-10-18T14:21:22.537" v="1692" actId="962"/>
          <ac:spMkLst>
            <pc:docMk/>
            <pc:sldMk cId="911453380" sldId="586"/>
            <ac:spMk id="3" creationId="{80A42AE9-6E40-4EF1-BD76-60C44DE53BC5}"/>
          </ac:spMkLst>
        </pc:spChg>
        <pc:spChg chg="mod">
          <ac:chgData name="Cummins, Sheri (NIH/OD) [E]" userId="27ef1276-516b-499b-b919-42898e02f206" providerId="ADAL" clId="{16CF490B-790C-47A0-BDBB-BC0DCCE2288A}" dt="2021-10-15T22:02:49.684" v="1521" actId="14100"/>
          <ac:spMkLst>
            <pc:docMk/>
            <pc:sldMk cId="911453380" sldId="586"/>
            <ac:spMk id="4" creationId="{DA5C974F-934F-4CF6-B5CD-A5D417DD276B}"/>
          </ac:spMkLst>
        </pc:spChg>
        <pc:spChg chg="del">
          <ac:chgData name="Cummins, Sheri (NIH/OD) [E]" userId="27ef1276-516b-499b-b919-42898e02f206" providerId="ADAL" clId="{16CF490B-790C-47A0-BDBB-BC0DCCE2288A}" dt="2021-10-18T17:42:39.195" v="5602"/>
          <ac:spMkLst>
            <pc:docMk/>
            <pc:sldMk cId="911453380" sldId="586"/>
            <ac:spMk id="5" creationId="{22FCC662-0BC6-41CB-BDB3-18266E4655E6}"/>
          </ac:spMkLst>
        </pc:spChg>
        <pc:spChg chg="del">
          <ac:chgData name="Cummins, Sheri (NIH/OD) [E]" userId="27ef1276-516b-499b-b919-42898e02f206" providerId="ADAL" clId="{16CF490B-790C-47A0-BDBB-BC0DCCE2288A}" dt="2021-10-15T22:00:09.166" v="1486" actId="478"/>
          <ac:spMkLst>
            <pc:docMk/>
            <pc:sldMk cId="911453380" sldId="586"/>
            <ac:spMk id="5" creationId="{CFE38210-4B8E-4857-9134-64A2C1D4A260}"/>
          </ac:spMkLst>
        </pc:spChg>
        <pc:spChg chg="del">
          <ac:chgData name="Cummins, Sheri (NIH/OD) [E]" userId="27ef1276-516b-499b-b919-42898e02f206" providerId="ADAL" clId="{16CF490B-790C-47A0-BDBB-BC0DCCE2288A}" dt="2021-10-15T22:00:11.277" v="1487" actId="478"/>
          <ac:spMkLst>
            <pc:docMk/>
            <pc:sldMk cId="911453380" sldId="586"/>
            <ac:spMk id="6" creationId="{90587EAE-AF4A-4610-AC67-19FAEA2160D0}"/>
          </ac:spMkLst>
        </pc:spChg>
        <pc:picChg chg="mod">
          <ac:chgData name="Cummins, Sheri (NIH/OD) [E]" userId="27ef1276-516b-499b-b919-42898e02f206" providerId="ADAL" clId="{16CF490B-790C-47A0-BDBB-BC0DCCE2288A}" dt="2021-10-15T22:02:43.334" v="1519" actId="1076"/>
          <ac:picMkLst>
            <pc:docMk/>
            <pc:sldMk cId="911453380" sldId="586"/>
            <ac:picMk id="7" creationId="{8B977EB1-2AA6-49AB-912D-1049ABB395C8}"/>
          </ac:picMkLst>
        </pc:picChg>
      </pc:sldChg>
      <pc:sldChg chg="delSp add mod">
        <pc:chgData name="Cummins, Sheri (NIH/OD) [E]" userId="27ef1276-516b-499b-b919-42898e02f206" providerId="ADAL" clId="{16CF490B-790C-47A0-BDBB-BC0DCCE2288A}" dt="2021-10-18T17:42:39.195" v="5602"/>
        <pc:sldMkLst>
          <pc:docMk/>
          <pc:sldMk cId="174460093" sldId="587"/>
        </pc:sldMkLst>
        <pc:spChg chg="del">
          <ac:chgData name="Cummins, Sheri (NIH/OD) [E]" userId="27ef1276-516b-499b-b919-42898e02f206" providerId="ADAL" clId="{16CF490B-790C-47A0-BDBB-BC0DCCE2288A}" dt="2021-10-18T17:42:39.195" v="5602"/>
          <ac:spMkLst>
            <pc:docMk/>
            <pc:sldMk cId="174460093" sldId="587"/>
            <ac:spMk id="3" creationId="{CDE3A498-BAD5-4CD4-B44B-0BA7BA909A7D}"/>
          </ac:spMkLst>
        </pc:spChg>
        <pc:spChg chg="del">
          <ac:chgData name="Cummins, Sheri (NIH/OD) [E]" userId="27ef1276-516b-499b-b919-42898e02f206" providerId="ADAL" clId="{16CF490B-790C-47A0-BDBB-BC0DCCE2288A}" dt="2021-10-18T14:20:57.689" v="1691" actId="478"/>
          <ac:spMkLst>
            <pc:docMk/>
            <pc:sldMk cId="174460093" sldId="587"/>
            <ac:spMk id="4" creationId="{5F08B6AD-CCF0-49CF-9C5E-36082355FD5A}"/>
          </ac:spMkLst>
        </pc:spChg>
      </pc:sldChg>
      <pc:sldChg chg="delSp modSp add del mod">
        <pc:chgData name="Cummins, Sheri (NIH/OD) [E]" userId="27ef1276-516b-499b-b919-42898e02f206" providerId="ADAL" clId="{16CF490B-790C-47A0-BDBB-BC0DCCE2288A}" dt="2021-10-18T15:34:23.527" v="3054" actId="47"/>
        <pc:sldMkLst>
          <pc:docMk/>
          <pc:sldMk cId="4121897553" sldId="588"/>
        </pc:sldMkLst>
        <pc:spChg chg="del mod">
          <ac:chgData name="Cummins, Sheri (NIH/OD) [E]" userId="27ef1276-516b-499b-b919-42898e02f206" providerId="ADAL" clId="{16CF490B-790C-47A0-BDBB-BC0DCCE2288A}" dt="2021-10-18T15:04:25.566" v="2710" actId="21"/>
          <ac:spMkLst>
            <pc:docMk/>
            <pc:sldMk cId="4121897553" sldId="588"/>
            <ac:spMk id="4" creationId="{5F08B6AD-CCF0-49CF-9C5E-36082355FD5A}"/>
          </ac:spMkLst>
        </pc:spChg>
      </pc:sldChg>
      <pc:sldChg chg="addSp delSp modSp add mod">
        <pc:chgData name="Cummins, Sheri (NIH/OD) [E]" userId="27ef1276-516b-499b-b919-42898e02f206" providerId="ADAL" clId="{16CF490B-790C-47A0-BDBB-BC0DCCE2288A}" dt="2021-10-18T19:24:41.656" v="5932" actId="948"/>
        <pc:sldMkLst>
          <pc:docMk/>
          <pc:sldMk cId="730341346" sldId="589"/>
        </pc:sldMkLst>
        <pc:spChg chg="mod">
          <ac:chgData name="Cummins, Sheri (NIH/OD) [E]" userId="27ef1276-516b-499b-b919-42898e02f206" providerId="ADAL" clId="{16CF490B-790C-47A0-BDBB-BC0DCCE2288A}" dt="2021-10-18T15:25:09.541" v="2959" actId="1076"/>
          <ac:spMkLst>
            <pc:docMk/>
            <pc:sldMk cId="730341346" sldId="589"/>
            <ac:spMk id="2" creationId="{7AD28E50-2339-4D3E-AEF5-22DF68A7EDC1}"/>
          </ac:spMkLst>
        </pc:spChg>
        <pc:spChg chg="del">
          <ac:chgData name="Cummins, Sheri (NIH/OD) [E]" userId="27ef1276-516b-499b-b919-42898e02f206" providerId="ADAL" clId="{16CF490B-790C-47A0-BDBB-BC0DCCE2288A}" dt="2021-10-18T17:42:39.195" v="5602"/>
          <ac:spMkLst>
            <pc:docMk/>
            <pc:sldMk cId="730341346" sldId="589"/>
            <ac:spMk id="3" creationId="{E6FD3451-D21B-4329-8EA9-D9A8FED22FAD}"/>
          </ac:spMkLst>
        </pc:spChg>
        <pc:spChg chg="del mod">
          <ac:chgData name="Cummins, Sheri (NIH/OD) [E]" userId="27ef1276-516b-499b-b919-42898e02f206" providerId="ADAL" clId="{16CF490B-790C-47A0-BDBB-BC0DCCE2288A}" dt="2021-10-18T15:03:31.293" v="2693" actId="478"/>
          <ac:spMkLst>
            <pc:docMk/>
            <pc:sldMk cId="730341346" sldId="589"/>
            <ac:spMk id="4" creationId="{5F08B6AD-CCF0-49CF-9C5E-36082355FD5A}"/>
          </ac:spMkLst>
        </pc:spChg>
        <pc:spChg chg="add mod">
          <ac:chgData name="Cummins, Sheri (NIH/OD) [E]" userId="27ef1276-516b-499b-b919-42898e02f206" providerId="ADAL" clId="{16CF490B-790C-47A0-BDBB-BC0DCCE2288A}" dt="2021-10-18T19:24:41.656" v="5932" actId="948"/>
          <ac:spMkLst>
            <pc:docMk/>
            <pc:sldMk cId="730341346" sldId="589"/>
            <ac:spMk id="6" creationId="{90E9E29B-759F-4363-928C-6D40F1B60FDD}"/>
          </ac:spMkLst>
        </pc:spChg>
        <pc:picChg chg="mod ord">
          <ac:chgData name="Cummins, Sheri (NIH/OD) [E]" userId="27ef1276-516b-499b-b919-42898e02f206" providerId="ADAL" clId="{16CF490B-790C-47A0-BDBB-BC0DCCE2288A}" dt="2021-10-18T19:23:36.864" v="5926" actId="166"/>
          <ac:picMkLst>
            <pc:docMk/>
            <pc:sldMk cId="730341346" sldId="589"/>
            <ac:picMk id="5" creationId="{3B67A23E-EF13-49F2-B38D-1A1884B5ED05}"/>
          </ac:picMkLst>
        </pc:picChg>
      </pc:sldChg>
      <pc:sldChg chg="delSp modSp add del mod">
        <pc:chgData name="Cummins, Sheri (NIH/OD) [E]" userId="27ef1276-516b-499b-b919-42898e02f206" providerId="ADAL" clId="{16CF490B-790C-47A0-BDBB-BC0DCCE2288A}" dt="2021-10-18T15:44:31.451" v="3473" actId="47"/>
        <pc:sldMkLst>
          <pc:docMk/>
          <pc:sldMk cId="3591721898" sldId="590"/>
        </pc:sldMkLst>
        <pc:spChg chg="del mod">
          <ac:chgData name="Cummins, Sheri (NIH/OD) [E]" userId="27ef1276-516b-499b-b919-42898e02f206" providerId="ADAL" clId="{16CF490B-790C-47A0-BDBB-BC0DCCE2288A}" dt="2021-10-18T15:43:26.690" v="3471" actId="478"/>
          <ac:spMkLst>
            <pc:docMk/>
            <pc:sldMk cId="3591721898" sldId="590"/>
            <ac:spMk id="4" creationId="{5F08B6AD-CCF0-49CF-9C5E-36082355FD5A}"/>
          </ac:spMkLst>
        </pc:spChg>
      </pc:sldChg>
      <pc:sldChg chg="delSp modSp add mod">
        <pc:chgData name="Cummins, Sheri (NIH/OD) [E]" userId="27ef1276-516b-499b-b919-42898e02f206" providerId="ADAL" clId="{16CF490B-790C-47A0-BDBB-BC0DCCE2288A}" dt="2021-10-18T17:53:59.395" v="5633" actId="13244"/>
        <pc:sldMkLst>
          <pc:docMk/>
          <pc:sldMk cId="994454093" sldId="591"/>
        </pc:sldMkLst>
        <pc:spChg chg="del">
          <ac:chgData name="Cummins, Sheri (NIH/OD) [E]" userId="27ef1276-516b-499b-b919-42898e02f206" providerId="ADAL" clId="{16CF490B-790C-47A0-BDBB-BC0DCCE2288A}" dt="2021-10-18T17:42:39.195" v="5602"/>
          <ac:spMkLst>
            <pc:docMk/>
            <pc:sldMk cId="994454093" sldId="591"/>
            <ac:spMk id="2" creationId="{1D19F2C4-5C98-4246-9BB4-874F0D26F4ED}"/>
          </ac:spMkLst>
        </pc:spChg>
        <pc:spChg chg="mod">
          <ac:chgData name="Cummins, Sheri (NIH/OD) [E]" userId="27ef1276-516b-499b-b919-42898e02f206" providerId="ADAL" clId="{16CF490B-790C-47A0-BDBB-BC0DCCE2288A}" dt="2021-10-18T15:35:56.640" v="3155" actId="20577"/>
          <ac:spMkLst>
            <pc:docMk/>
            <pc:sldMk cId="994454093" sldId="591"/>
            <ac:spMk id="4" creationId="{5F08B6AD-CCF0-49CF-9C5E-36082355FD5A}"/>
          </ac:spMkLst>
        </pc:spChg>
        <pc:spChg chg="ord">
          <ac:chgData name="Cummins, Sheri (NIH/OD) [E]" userId="27ef1276-516b-499b-b919-42898e02f206" providerId="ADAL" clId="{16CF490B-790C-47A0-BDBB-BC0DCCE2288A}" dt="2021-10-18T17:53:59.395" v="5633" actId="13244"/>
          <ac:spMkLst>
            <pc:docMk/>
            <pc:sldMk cId="994454093" sldId="591"/>
            <ac:spMk id="9" creationId="{1A0199EE-01BD-4454-9757-8A54DCF06780}"/>
          </ac:spMkLst>
        </pc:spChg>
      </pc:sldChg>
      <pc:sldChg chg="addSp delSp modSp add mod">
        <pc:chgData name="Cummins, Sheri (NIH/OD) [E]" userId="27ef1276-516b-499b-b919-42898e02f206" providerId="ADAL" clId="{16CF490B-790C-47A0-BDBB-BC0DCCE2288A}" dt="2021-10-18T17:42:39.195" v="5602"/>
        <pc:sldMkLst>
          <pc:docMk/>
          <pc:sldMk cId="416746327" sldId="592"/>
        </pc:sldMkLst>
        <pc:spChg chg="del">
          <ac:chgData name="Cummins, Sheri (NIH/OD) [E]" userId="27ef1276-516b-499b-b919-42898e02f206" providerId="ADAL" clId="{16CF490B-790C-47A0-BDBB-BC0DCCE2288A}" dt="2021-10-18T17:42:39.195" v="5602"/>
          <ac:spMkLst>
            <pc:docMk/>
            <pc:sldMk cId="416746327" sldId="592"/>
            <ac:spMk id="3" creationId="{9D93E1B9-579D-41D8-AA61-D1B7AA9651F2}"/>
          </ac:spMkLst>
        </pc:spChg>
        <pc:spChg chg="add mod">
          <ac:chgData name="Cummins, Sheri (NIH/OD) [E]" userId="27ef1276-516b-499b-b919-42898e02f206" providerId="ADAL" clId="{16CF490B-790C-47A0-BDBB-BC0DCCE2288A}" dt="2021-10-18T15:45:52.417" v="3531" actId="14100"/>
          <ac:spMkLst>
            <pc:docMk/>
            <pc:sldMk cId="416746327" sldId="592"/>
            <ac:spMk id="4" creationId="{C026D621-9A8F-4BA3-80D3-C0DA2757BE0B}"/>
          </ac:spMkLst>
        </pc:spChg>
      </pc:sldChg>
      <pc:sldChg chg="addSp delSp modSp add mod modAnim modNotesTx">
        <pc:chgData name="Cummins, Sheri (NIH/OD) [E]" userId="27ef1276-516b-499b-b919-42898e02f206" providerId="ADAL" clId="{16CF490B-790C-47A0-BDBB-BC0DCCE2288A}" dt="2021-10-18T17:42:39.195" v="5602"/>
        <pc:sldMkLst>
          <pc:docMk/>
          <pc:sldMk cId="2079991421" sldId="593"/>
        </pc:sldMkLst>
        <pc:spChg chg="del">
          <ac:chgData name="Cummins, Sheri (NIH/OD) [E]" userId="27ef1276-516b-499b-b919-42898e02f206" providerId="ADAL" clId="{16CF490B-790C-47A0-BDBB-BC0DCCE2288A}" dt="2021-10-18T17:42:39.195" v="5602"/>
          <ac:spMkLst>
            <pc:docMk/>
            <pc:sldMk cId="2079991421" sldId="593"/>
            <ac:spMk id="3" creationId="{78F00F85-583D-4291-8A0D-5E5B68CCBDD0}"/>
          </ac:spMkLst>
        </pc:spChg>
        <pc:picChg chg="add del mod">
          <ac:chgData name="Cummins, Sheri (NIH/OD) [E]" userId="27ef1276-516b-499b-b919-42898e02f206" providerId="ADAL" clId="{16CF490B-790C-47A0-BDBB-BC0DCCE2288A}" dt="2021-10-18T16:13:35.770" v="3650" actId="21"/>
          <ac:picMkLst>
            <pc:docMk/>
            <pc:sldMk cId="2079991421" sldId="593"/>
            <ac:picMk id="13" creationId="{953804D1-012B-4116-9F48-327A4289A8A7}"/>
          </ac:picMkLst>
        </pc:picChg>
      </pc:sldChg>
      <pc:sldChg chg="modSp add del mod">
        <pc:chgData name="Cummins, Sheri (NIH/OD) [E]" userId="27ef1276-516b-499b-b919-42898e02f206" providerId="ADAL" clId="{16CF490B-790C-47A0-BDBB-BC0DCCE2288A}" dt="2021-10-18T17:31:08.843" v="5398" actId="47"/>
        <pc:sldMkLst>
          <pc:docMk/>
          <pc:sldMk cId="3972256502" sldId="594"/>
        </pc:sldMkLst>
        <pc:spChg chg="mod">
          <ac:chgData name="Cummins, Sheri (NIH/OD) [E]" userId="27ef1276-516b-499b-b919-42898e02f206" providerId="ADAL" clId="{16CF490B-790C-47A0-BDBB-BC0DCCE2288A}" dt="2021-10-18T17:30:12.714" v="5379" actId="21"/>
          <ac:spMkLst>
            <pc:docMk/>
            <pc:sldMk cId="3972256502" sldId="594"/>
            <ac:spMk id="3" creationId="{798BBA42-37D2-4700-81B5-16F3FCA9E259}"/>
          </ac:spMkLst>
        </pc:spChg>
      </pc:sldChg>
      <pc:sldChg chg="delSp modSp add mod ord">
        <pc:chgData name="Cummins, Sheri (NIH/OD) [E]" userId="27ef1276-516b-499b-b919-42898e02f206" providerId="ADAL" clId="{16CF490B-790C-47A0-BDBB-BC0DCCE2288A}" dt="2021-10-18T17:42:39.195" v="5602"/>
        <pc:sldMkLst>
          <pc:docMk/>
          <pc:sldMk cId="558511840" sldId="595"/>
        </pc:sldMkLst>
        <pc:spChg chg="mod">
          <ac:chgData name="Cummins, Sheri (NIH/OD) [E]" userId="27ef1276-516b-499b-b919-42898e02f206" providerId="ADAL" clId="{16CF490B-790C-47A0-BDBB-BC0DCCE2288A}" dt="2021-10-18T17:39:22.075" v="5452" actId="113"/>
          <ac:spMkLst>
            <pc:docMk/>
            <pc:sldMk cId="558511840" sldId="595"/>
            <ac:spMk id="2" creationId="{6522A4BD-BFB9-44DC-8866-4F157180E1B7}"/>
          </ac:spMkLst>
        </pc:spChg>
        <pc:spChg chg="mod">
          <ac:chgData name="Cummins, Sheri (NIH/OD) [E]" userId="27ef1276-516b-499b-b919-42898e02f206" providerId="ADAL" clId="{16CF490B-790C-47A0-BDBB-BC0DCCE2288A}" dt="2021-10-18T17:33:41.350" v="5436" actId="20577"/>
          <ac:spMkLst>
            <pc:docMk/>
            <pc:sldMk cId="558511840" sldId="595"/>
            <ac:spMk id="3" creationId="{798BBA42-37D2-4700-81B5-16F3FCA9E259}"/>
          </ac:spMkLst>
        </pc:spChg>
        <pc:spChg chg="del">
          <ac:chgData name="Cummins, Sheri (NIH/OD) [E]" userId="27ef1276-516b-499b-b919-42898e02f206" providerId="ADAL" clId="{16CF490B-790C-47A0-BDBB-BC0DCCE2288A}" dt="2021-10-18T17:42:39.195" v="5602"/>
          <ac:spMkLst>
            <pc:docMk/>
            <pc:sldMk cId="558511840" sldId="595"/>
            <ac:spMk id="4" creationId="{13AEE217-0B5A-4EFC-BC3B-0CBC0ED3B5C9}"/>
          </ac:spMkLst>
        </pc:spChg>
      </pc:sldChg>
      <pc:sldChg chg="delSp modSp add mod ord">
        <pc:chgData name="Cummins, Sheri (NIH/OD) [E]" userId="27ef1276-516b-499b-b919-42898e02f206" providerId="ADAL" clId="{16CF490B-790C-47A0-BDBB-BC0DCCE2288A}" dt="2021-10-18T17:42:39.195" v="5602"/>
        <pc:sldMkLst>
          <pc:docMk/>
          <pc:sldMk cId="2722892159" sldId="596"/>
        </pc:sldMkLst>
        <pc:spChg chg="mod">
          <ac:chgData name="Cummins, Sheri (NIH/OD) [E]" userId="27ef1276-516b-499b-b919-42898e02f206" providerId="ADAL" clId="{16CF490B-790C-47A0-BDBB-BC0DCCE2288A}" dt="2021-10-18T17:39:01.377" v="5449" actId="113"/>
          <ac:spMkLst>
            <pc:docMk/>
            <pc:sldMk cId="2722892159" sldId="596"/>
            <ac:spMk id="2" creationId="{6522A4BD-BFB9-44DC-8866-4F157180E1B7}"/>
          </ac:spMkLst>
        </pc:spChg>
        <pc:spChg chg="mod">
          <ac:chgData name="Cummins, Sheri (NIH/OD) [E]" userId="27ef1276-516b-499b-b919-42898e02f206" providerId="ADAL" clId="{16CF490B-790C-47A0-BDBB-BC0DCCE2288A}" dt="2021-10-18T17:35:22.544" v="5442" actId="14100"/>
          <ac:spMkLst>
            <pc:docMk/>
            <pc:sldMk cId="2722892159" sldId="596"/>
            <ac:spMk id="3" creationId="{798BBA42-37D2-4700-81B5-16F3FCA9E259}"/>
          </ac:spMkLst>
        </pc:spChg>
        <pc:spChg chg="del">
          <ac:chgData name="Cummins, Sheri (NIH/OD) [E]" userId="27ef1276-516b-499b-b919-42898e02f206" providerId="ADAL" clId="{16CF490B-790C-47A0-BDBB-BC0DCCE2288A}" dt="2021-10-18T17:42:39.195" v="5602"/>
          <ac:spMkLst>
            <pc:docMk/>
            <pc:sldMk cId="2722892159" sldId="596"/>
            <ac:spMk id="4" creationId="{5B232610-72F4-4F3D-984C-D9E0B385ABFA}"/>
          </ac:spMkLst>
        </pc:spChg>
      </pc:sldChg>
      <pc:sldChg chg="delSp modSp add mod ord">
        <pc:chgData name="Cummins, Sheri (NIH/OD) [E]" userId="27ef1276-516b-499b-b919-42898e02f206" providerId="ADAL" clId="{16CF490B-790C-47A0-BDBB-BC0DCCE2288A}" dt="2021-10-18T17:42:39.195" v="5602"/>
        <pc:sldMkLst>
          <pc:docMk/>
          <pc:sldMk cId="3512278752" sldId="597"/>
        </pc:sldMkLst>
        <pc:spChg chg="mod">
          <ac:chgData name="Cummins, Sheri (NIH/OD) [E]" userId="27ef1276-516b-499b-b919-42898e02f206" providerId="ADAL" clId="{16CF490B-790C-47A0-BDBB-BC0DCCE2288A}" dt="2021-10-18T17:39:30.437" v="5454" actId="113"/>
          <ac:spMkLst>
            <pc:docMk/>
            <pc:sldMk cId="3512278752" sldId="597"/>
            <ac:spMk id="2" creationId="{6522A4BD-BFB9-44DC-8866-4F157180E1B7}"/>
          </ac:spMkLst>
        </pc:spChg>
        <pc:spChg chg="mod">
          <ac:chgData name="Cummins, Sheri (NIH/OD) [E]" userId="27ef1276-516b-499b-b919-42898e02f206" providerId="ADAL" clId="{16CF490B-790C-47A0-BDBB-BC0DCCE2288A}" dt="2021-10-18T17:31:58.778" v="5407" actId="21"/>
          <ac:spMkLst>
            <pc:docMk/>
            <pc:sldMk cId="3512278752" sldId="597"/>
            <ac:spMk id="3" creationId="{798BBA42-37D2-4700-81B5-16F3FCA9E259}"/>
          </ac:spMkLst>
        </pc:spChg>
        <pc:spChg chg="del">
          <ac:chgData name="Cummins, Sheri (NIH/OD) [E]" userId="27ef1276-516b-499b-b919-42898e02f206" providerId="ADAL" clId="{16CF490B-790C-47A0-BDBB-BC0DCCE2288A}" dt="2021-10-18T17:42:39.195" v="5602"/>
          <ac:spMkLst>
            <pc:docMk/>
            <pc:sldMk cId="3512278752" sldId="597"/>
            <ac:spMk id="4" creationId="{097810DB-A41B-4464-9F1A-F93F9E66F461}"/>
          </ac:spMkLst>
        </pc:spChg>
      </pc:sldChg>
      <pc:sldChg chg="delSp modSp add mod ord">
        <pc:chgData name="Cummins, Sheri (NIH/OD) [E]" userId="27ef1276-516b-499b-b919-42898e02f206" providerId="ADAL" clId="{16CF490B-790C-47A0-BDBB-BC0DCCE2288A}" dt="2021-10-18T17:42:39.195" v="5602"/>
        <pc:sldMkLst>
          <pc:docMk/>
          <pc:sldMk cId="2366089765" sldId="598"/>
        </pc:sldMkLst>
        <pc:spChg chg="mod">
          <ac:chgData name="Cummins, Sheri (NIH/OD) [E]" userId="27ef1276-516b-499b-b919-42898e02f206" providerId="ADAL" clId="{16CF490B-790C-47A0-BDBB-BC0DCCE2288A}" dt="2021-10-18T17:39:10.091" v="5450" actId="113"/>
          <ac:spMkLst>
            <pc:docMk/>
            <pc:sldMk cId="2366089765" sldId="598"/>
            <ac:spMk id="2" creationId="{6522A4BD-BFB9-44DC-8866-4F157180E1B7}"/>
          </ac:spMkLst>
        </pc:spChg>
        <pc:spChg chg="mod">
          <ac:chgData name="Cummins, Sheri (NIH/OD) [E]" userId="27ef1276-516b-499b-b919-42898e02f206" providerId="ADAL" clId="{16CF490B-790C-47A0-BDBB-BC0DCCE2288A}" dt="2021-10-18T17:26:51.027" v="5317" actId="20577"/>
          <ac:spMkLst>
            <pc:docMk/>
            <pc:sldMk cId="2366089765" sldId="598"/>
            <ac:spMk id="3" creationId="{798BBA42-37D2-4700-81B5-16F3FCA9E259}"/>
          </ac:spMkLst>
        </pc:spChg>
        <pc:spChg chg="del">
          <ac:chgData name="Cummins, Sheri (NIH/OD) [E]" userId="27ef1276-516b-499b-b919-42898e02f206" providerId="ADAL" clId="{16CF490B-790C-47A0-BDBB-BC0DCCE2288A}" dt="2021-10-18T17:42:39.195" v="5602"/>
          <ac:spMkLst>
            <pc:docMk/>
            <pc:sldMk cId="2366089765" sldId="598"/>
            <ac:spMk id="4" creationId="{56D02071-5320-48DE-BB17-EA670221F63E}"/>
          </ac:spMkLst>
        </pc:spChg>
      </pc:sldChg>
      <pc:sldChg chg="delSp modSp add mod">
        <pc:chgData name="Cummins, Sheri (NIH/OD) [E]" userId="27ef1276-516b-499b-b919-42898e02f206" providerId="ADAL" clId="{16CF490B-790C-47A0-BDBB-BC0DCCE2288A}" dt="2021-10-18T17:42:39.195" v="5602"/>
        <pc:sldMkLst>
          <pc:docMk/>
          <pc:sldMk cId="3761175475" sldId="599"/>
        </pc:sldMkLst>
        <pc:spChg chg="mod">
          <ac:chgData name="Cummins, Sheri (NIH/OD) [E]" userId="27ef1276-516b-499b-b919-42898e02f206" providerId="ADAL" clId="{16CF490B-790C-47A0-BDBB-BC0DCCE2288A}" dt="2021-10-18T17:39:26.347" v="5453" actId="113"/>
          <ac:spMkLst>
            <pc:docMk/>
            <pc:sldMk cId="3761175475" sldId="599"/>
            <ac:spMk id="2" creationId="{6522A4BD-BFB9-44DC-8866-4F157180E1B7}"/>
          </ac:spMkLst>
        </pc:spChg>
        <pc:spChg chg="mod">
          <ac:chgData name="Cummins, Sheri (NIH/OD) [E]" userId="27ef1276-516b-499b-b919-42898e02f206" providerId="ADAL" clId="{16CF490B-790C-47A0-BDBB-BC0DCCE2288A}" dt="2021-10-18T17:33:31.709" v="5432" actId="27636"/>
          <ac:spMkLst>
            <pc:docMk/>
            <pc:sldMk cId="3761175475" sldId="599"/>
            <ac:spMk id="3" creationId="{798BBA42-37D2-4700-81B5-16F3FCA9E259}"/>
          </ac:spMkLst>
        </pc:spChg>
        <pc:spChg chg="del">
          <ac:chgData name="Cummins, Sheri (NIH/OD) [E]" userId="27ef1276-516b-499b-b919-42898e02f206" providerId="ADAL" clId="{16CF490B-790C-47A0-BDBB-BC0DCCE2288A}" dt="2021-10-18T17:42:39.195" v="5602"/>
          <ac:spMkLst>
            <pc:docMk/>
            <pc:sldMk cId="3761175475" sldId="599"/>
            <ac:spMk id="4" creationId="{BAD2017C-ECA0-4DA8-96E0-2D0AA575E124}"/>
          </ac:spMkLst>
        </pc:spChg>
      </pc:sldChg>
    </pc:docChg>
  </pc:docChgLst>
  <pc:docChgLst>
    <pc:chgData name="Cummins, Sheri (NIH/OD) [E]" userId="S::cumminss@nih.gov::27ef1276-516b-499b-b919-42898e02f206" providerId="AD" clId="Web-{A3B25694-409E-4479-97E3-03F324DC91DB}"/>
    <pc:docChg chg="modSld">
      <pc:chgData name="Cummins, Sheri (NIH/OD) [E]" userId="S::cumminss@nih.gov::27ef1276-516b-499b-b919-42898e02f206" providerId="AD" clId="Web-{A3B25694-409E-4479-97E3-03F324DC91DB}" dt="2021-10-05T11:03:11.984" v="3" actId="20577"/>
      <pc:docMkLst>
        <pc:docMk/>
      </pc:docMkLst>
      <pc:sldChg chg="modSp">
        <pc:chgData name="Cummins, Sheri (NIH/OD) [E]" userId="S::cumminss@nih.gov::27ef1276-516b-499b-b919-42898e02f206" providerId="AD" clId="Web-{A3B25694-409E-4479-97E3-03F324DC91DB}" dt="2021-10-05T11:03:11.984" v="3" actId="20577"/>
        <pc:sldMkLst>
          <pc:docMk/>
          <pc:sldMk cId="2601045971" sldId="351"/>
        </pc:sldMkLst>
        <pc:spChg chg="mod">
          <ac:chgData name="Cummins, Sheri (NIH/OD) [E]" userId="S::cumminss@nih.gov::27ef1276-516b-499b-b919-42898e02f206" providerId="AD" clId="Web-{A3B25694-409E-4479-97E3-03F324DC91DB}" dt="2021-10-05T11:03:11.984" v="3" actId="20577"/>
          <ac:spMkLst>
            <pc:docMk/>
            <pc:sldMk cId="2601045971" sldId="351"/>
            <ac:spMk id="3" creationId="{AF5F6259-1AAF-43E4-BA40-30E6F0E8E6DE}"/>
          </ac:spMkLst>
        </pc:spChg>
      </pc:sldChg>
    </pc:docChg>
  </pc:docChgLst>
  <pc:docChgLst>
    <pc:chgData name="Cummins, Sheri (NIH/OD) [E]" userId="27ef1276-516b-499b-b919-42898e02f206" providerId="ADAL" clId="{589AF50F-967E-4203-BBBC-1474F5925A5E}"/>
    <pc:docChg chg="undo redo custSel addSld delSld modSld sldOrd">
      <pc:chgData name="Cummins, Sheri (NIH/OD) [E]" userId="27ef1276-516b-499b-b919-42898e02f206" providerId="ADAL" clId="{589AF50F-967E-4203-BBBC-1474F5925A5E}" dt="2021-10-04T23:14:17.367" v="581" actId="26606"/>
      <pc:docMkLst>
        <pc:docMk/>
      </pc:docMkLst>
      <pc:sldChg chg="del">
        <pc:chgData name="Cummins, Sheri (NIH/OD) [E]" userId="27ef1276-516b-499b-b919-42898e02f206" providerId="ADAL" clId="{589AF50F-967E-4203-BBBC-1474F5925A5E}" dt="2021-10-04T22:53:37.836" v="429" actId="47"/>
        <pc:sldMkLst>
          <pc:docMk/>
          <pc:sldMk cId="1190758840" sldId="348"/>
        </pc:sldMkLst>
      </pc:sldChg>
      <pc:sldChg chg="del">
        <pc:chgData name="Cummins, Sheri (NIH/OD) [E]" userId="27ef1276-516b-499b-b919-42898e02f206" providerId="ADAL" clId="{589AF50F-967E-4203-BBBC-1474F5925A5E}" dt="2021-10-04T22:59:52.352" v="497" actId="47"/>
        <pc:sldMkLst>
          <pc:docMk/>
          <pc:sldMk cId="2535246138" sldId="350"/>
        </pc:sldMkLst>
      </pc:sldChg>
      <pc:sldChg chg="addSp delSp modSp mod modNotesTx">
        <pc:chgData name="Cummins, Sheri (NIH/OD) [E]" userId="27ef1276-516b-499b-b919-42898e02f206" providerId="ADAL" clId="{589AF50F-967E-4203-BBBC-1474F5925A5E}" dt="2021-10-04T21:33:29.265" v="73" actId="20577"/>
        <pc:sldMkLst>
          <pc:docMk/>
          <pc:sldMk cId="1211819759" sldId="370"/>
        </pc:sldMkLst>
        <pc:spChg chg="mod ord">
          <ac:chgData name="Cummins, Sheri (NIH/OD) [E]" userId="27ef1276-516b-499b-b919-42898e02f206" providerId="ADAL" clId="{589AF50F-967E-4203-BBBC-1474F5925A5E}" dt="2021-10-04T21:27:46.278" v="25" actId="21"/>
          <ac:spMkLst>
            <pc:docMk/>
            <pc:sldMk cId="1211819759" sldId="370"/>
            <ac:spMk id="2" creationId="{6522A4BD-BFB9-44DC-8866-4F157180E1B7}"/>
          </ac:spMkLst>
        </pc:spChg>
        <pc:spChg chg="add mod">
          <ac:chgData name="Cummins, Sheri (NIH/OD) [E]" userId="27ef1276-516b-499b-b919-42898e02f206" providerId="ADAL" clId="{589AF50F-967E-4203-BBBC-1474F5925A5E}" dt="2021-10-04T21:28:58.642" v="39" actId="403"/>
          <ac:spMkLst>
            <pc:docMk/>
            <pc:sldMk cId="1211819759" sldId="370"/>
            <ac:spMk id="5" creationId="{57BC0F26-78C7-433B-987A-A4A2B2B34367}"/>
          </ac:spMkLst>
        </pc:spChg>
        <pc:picChg chg="add mod">
          <ac:chgData name="Cummins, Sheri (NIH/OD) [E]" userId="27ef1276-516b-499b-b919-42898e02f206" providerId="ADAL" clId="{589AF50F-967E-4203-BBBC-1474F5925A5E}" dt="2021-10-04T21:29:28.756" v="40" actId="14100"/>
          <ac:picMkLst>
            <pc:docMk/>
            <pc:sldMk cId="1211819759" sldId="370"/>
            <ac:picMk id="4" creationId="{D9B90955-8FAE-4B10-84BD-7F9934AA8A1E}"/>
          </ac:picMkLst>
        </pc:picChg>
        <pc:picChg chg="del">
          <ac:chgData name="Cummins, Sheri (NIH/OD) [E]" userId="27ef1276-516b-499b-b919-42898e02f206" providerId="ADAL" clId="{589AF50F-967E-4203-BBBC-1474F5925A5E}" dt="2021-10-04T21:26:04.068" v="0" actId="478"/>
          <ac:picMkLst>
            <pc:docMk/>
            <pc:sldMk cId="1211819759" sldId="370"/>
            <ac:picMk id="6" creationId="{3976D1BE-5990-43DE-9F2F-D7D9DCFEA4B6}"/>
          </ac:picMkLst>
        </pc:picChg>
      </pc:sldChg>
      <pc:sldChg chg="del">
        <pc:chgData name="Cummins, Sheri (NIH/OD) [E]" userId="27ef1276-516b-499b-b919-42898e02f206" providerId="ADAL" clId="{589AF50F-967E-4203-BBBC-1474F5925A5E}" dt="2021-10-04T22:41:15.108" v="293" actId="47"/>
        <pc:sldMkLst>
          <pc:docMk/>
          <pc:sldMk cId="3936413876" sldId="525"/>
        </pc:sldMkLst>
      </pc:sldChg>
      <pc:sldChg chg="del">
        <pc:chgData name="Cummins, Sheri (NIH/OD) [E]" userId="27ef1276-516b-499b-b919-42898e02f206" providerId="ADAL" clId="{589AF50F-967E-4203-BBBC-1474F5925A5E}" dt="2021-10-04T22:54:49.149" v="459" actId="47"/>
        <pc:sldMkLst>
          <pc:docMk/>
          <pc:sldMk cId="3795797881" sldId="530"/>
        </pc:sldMkLst>
      </pc:sldChg>
      <pc:sldChg chg="modSp del mod">
        <pc:chgData name="Cummins, Sheri (NIH/OD) [E]" userId="27ef1276-516b-499b-b919-42898e02f206" providerId="ADAL" clId="{589AF50F-967E-4203-BBBC-1474F5925A5E}" dt="2021-10-04T22:55:33.236" v="489" actId="47"/>
        <pc:sldMkLst>
          <pc:docMk/>
          <pc:sldMk cId="1277205981" sldId="531"/>
        </pc:sldMkLst>
        <pc:spChg chg="mod">
          <ac:chgData name="Cummins, Sheri (NIH/OD) [E]" userId="27ef1276-516b-499b-b919-42898e02f206" providerId="ADAL" clId="{589AF50F-967E-4203-BBBC-1474F5925A5E}" dt="2021-10-04T22:55:21.973" v="486" actId="207"/>
          <ac:spMkLst>
            <pc:docMk/>
            <pc:sldMk cId="1277205981" sldId="531"/>
            <ac:spMk id="3" creationId="{1A47F37D-3C91-41FC-8C26-29CA27850C3E}"/>
          </ac:spMkLst>
        </pc:spChg>
      </pc:sldChg>
      <pc:sldChg chg="modSp del mod">
        <pc:chgData name="Cummins, Sheri (NIH/OD) [E]" userId="27ef1276-516b-499b-b919-42898e02f206" providerId="ADAL" clId="{589AF50F-967E-4203-BBBC-1474F5925A5E}" dt="2021-10-04T23:12:27.755" v="571" actId="47"/>
        <pc:sldMkLst>
          <pc:docMk/>
          <pc:sldMk cId="2760997420" sldId="532"/>
        </pc:sldMkLst>
        <pc:spChg chg="mod">
          <ac:chgData name="Cummins, Sheri (NIH/OD) [E]" userId="27ef1276-516b-499b-b919-42898e02f206" providerId="ADAL" clId="{589AF50F-967E-4203-BBBC-1474F5925A5E}" dt="2021-10-04T22:56:19.822" v="494" actId="14100"/>
          <ac:spMkLst>
            <pc:docMk/>
            <pc:sldMk cId="2760997420" sldId="532"/>
            <ac:spMk id="18438" creationId="{00000000-0000-0000-0000-000000000000}"/>
          </ac:spMkLst>
        </pc:spChg>
        <pc:graphicFrameChg chg="mod">
          <ac:chgData name="Cummins, Sheri (NIH/OD) [E]" userId="27ef1276-516b-499b-b919-42898e02f206" providerId="ADAL" clId="{589AF50F-967E-4203-BBBC-1474F5925A5E}" dt="2021-10-04T22:56:29.277" v="496" actId="1076"/>
          <ac:graphicFrameMkLst>
            <pc:docMk/>
            <pc:sldMk cId="2760997420" sldId="532"/>
            <ac:graphicFrameMk id="11" creationId="{F3A1C4BA-D54F-455B-9DCA-C8CB0035B763}"/>
          </ac:graphicFrameMkLst>
        </pc:graphicFrameChg>
      </pc:sldChg>
      <pc:sldChg chg="modSp mod">
        <pc:chgData name="Cummins, Sheri (NIH/OD) [E]" userId="27ef1276-516b-499b-b919-42898e02f206" providerId="ADAL" clId="{589AF50F-967E-4203-BBBC-1474F5925A5E}" dt="2021-10-04T22:50:11" v="399" actId="1036"/>
        <pc:sldMkLst>
          <pc:docMk/>
          <pc:sldMk cId="418601336" sldId="538"/>
        </pc:sldMkLst>
        <pc:spChg chg="mod">
          <ac:chgData name="Cummins, Sheri (NIH/OD) [E]" userId="27ef1276-516b-499b-b919-42898e02f206" providerId="ADAL" clId="{589AF50F-967E-4203-BBBC-1474F5925A5E}" dt="2021-10-04T22:50:11" v="399" actId="1036"/>
          <ac:spMkLst>
            <pc:docMk/>
            <pc:sldMk cId="418601336" sldId="538"/>
            <ac:spMk id="3" creationId="{798BBA42-37D2-4700-81B5-16F3FCA9E259}"/>
          </ac:spMkLst>
        </pc:spChg>
        <pc:spChg chg="mod">
          <ac:chgData name="Cummins, Sheri (NIH/OD) [E]" userId="27ef1276-516b-499b-b919-42898e02f206" providerId="ADAL" clId="{589AF50F-967E-4203-BBBC-1474F5925A5E}" dt="2021-10-04T22:50:11" v="399" actId="1036"/>
          <ac:spMkLst>
            <pc:docMk/>
            <pc:sldMk cId="418601336" sldId="538"/>
            <ac:spMk id="13" creationId="{46C0D9E3-396A-425F-AD81-3ADDCEFBC073}"/>
          </ac:spMkLst>
        </pc:spChg>
      </pc:sldChg>
      <pc:sldChg chg="addSp modSp mod setBg setFolMasterObjs">
        <pc:chgData name="Cummins, Sheri (NIH/OD) [E]" userId="27ef1276-516b-499b-b919-42898e02f206" providerId="ADAL" clId="{589AF50F-967E-4203-BBBC-1474F5925A5E}" dt="2021-10-04T23:14:17.367" v="581" actId="26606"/>
        <pc:sldMkLst>
          <pc:docMk/>
          <pc:sldMk cId="1761150535" sldId="547"/>
        </pc:sldMkLst>
        <pc:spChg chg="mod">
          <ac:chgData name="Cummins, Sheri (NIH/OD) [E]" userId="27ef1276-516b-499b-b919-42898e02f206" providerId="ADAL" clId="{589AF50F-967E-4203-BBBC-1474F5925A5E}" dt="2021-10-04T23:14:17.367" v="581" actId="26606"/>
          <ac:spMkLst>
            <pc:docMk/>
            <pc:sldMk cId="1761150535" sldId="547"/>
            <ac:spMk id="2" creationId="{18EBAF93-3276-41C3-B5AB-F4C30B6EE88F}"/>
          </ac:spMkLst>
        </pc:spChg>
        <pc:spChg chg="add">
          <ac:chgData name="Cummins, Sheri (NIH/OD) [E]" userId="27ef1276-516b-499b-b919-42898e02f206" providerId="ADAL" clId="{589AF50F-967E-4203-BBBC-1474F5925A5E}" dt="2021-10-04T23:14:17.367" v="581" actId="26606"/>
          <ac:spMkLst>
            <pc:docMk/>
            <pc:sldMk cId="1761150535" sldId="547"/>
            <ac:spMk id="9" creationId="{2FD235D7-E555-468D-A368-E23596CCEE6B}"/>
          </ac:spMkLst>
        </pc:spChg>
        <pc:spChg chg="add">
          <ac:chgData name="Cummins, Sheri (NIH/OD) [E]" userId="27ef1276-516b-499b-b919-42898e02f206" providerId="ADAL" clId="{589AF50F-967E-4203-BBBC-1474F5925A5E}" dt="2021-10-04T23:14:17.367" v="581" actId="26606"/>
          <ac:spMkLst>
            <pc:docMk/>
            <pc:sldMk cId="1761150535" sldId="547"/>
            <ac:spMk id="11" creationId="{AA0BB620-0E1B-444E-B4DA-620EC18FCDA4}"/>
          </ac:spMkLst>
        </pc:spChg>
        <pc:spChg chg="add">
          <ac:chgData name="Cummins, Sheri (NIH/OD) [E]" userId="27ef1276-516b-499b-b919-42898e02f206" providerId="ADAL" clId="{589AF50F-967E-4203-BBBC-1474F5925A5E}" dt="2021-10-04T23:14:17.367" v="581" actId="26606"/>
          <ac:spMkLst>
            <pc:docMk/>
            <pc:sldMk cId="1761150535" sldId="547"/>
            <ac:spMk id="13" creationId="{2429450D-EE6E-4527-982F-934CA86EE09A}"/>
          </ac:spMkLst>
        </pc:spChg>
        <pc:picChg chg="add">
          <ac:chgData name="Cummins, Sheri (NIH/OD) [E]" userId="27ef1276-516b-499b-b919-42898e02f206" providerId="ADAL" clId="{589AF50F-967E-4203-BBBC-1474F5925A5E}" dt="2021-10-04T23:14:17.367" v="581" actId="26606"/>
          <ac:picMkLst>
            <pc:docMk/>
            <pc:sldMk cId="1761150535" sldId="547"/>
            <ac:picMk id="6" creationId="{4F572071-FC99-48A8-B78C-740FFE1A9E80}"/>
          </ac:picMkLst>
        </pc:picChg>
      </pc:sldChg>
      <pc:sldChg chg="addSp delSp modSp del mod ord">
        <pc:chgData name="Cummins, Sheri (NIH/OD) [E]" userId="27ef1276-516b-499b-b919-42898e02f206" providerId="ADAL" clId="{589AF50F-967E-4203-BBBC-1474F5925A5E}" dt="2021-10-04T23:10:38.375" v="553" actId="47"/>
        <pc:sldMkLst>
          <pc:docMk/>
          <pc:sldMk cId="1111417827" sldId="548"/>
        </pc:sldMkLst>
        <pc:picChg chg="add del mod">
          <ac:chgData name="Cummins, Sheri (NIH/OD) [E]" userId="27ef1276-516b-499b-b919-42898e02f206" providerId="ADAL" clId="{589AF50F-967E-4203-BBBC-1474F5925A5E}" dt="2021-10-04T23:04:16.337" v="505" actId="478"/>
          <ac:picMkLst>
            <pc:docMk/>
            <pc:sldMk cId="1111417827" sldId="548"/>
            <ac:picMk id="5" creationId="{426303C9-9D81-4679-9B4B-3D0AB361DBB0}"/>
          </ac:picMkLst>
        </pc:picChg>
        <pc:picChg chg="add mod">
          <ac:chgData name="Cummins, Sheri (NIH/OD) [E]" userId="27ef1276-516b-499b-b919-42898e02f206" providerId="ADAL" clId="{589AF50F-967E-4203-BBBC-1474F5925A5E}" dt="2021-10-04T23:04:50.001" v="510" actId="1076"/>
          <ac:picMkLst>
            <pc:docMk/>
            <pc:sldMk cId="1111417827" sldId="548"/>
            <ac:picMk id="7" creationId="{83958E74-5520-4DCD-A08B-04CDFCE3B78B}"/>
          </ac:picMkLst>
        </pc:picChg>
      </pc:sldChg>
      <pc:sldChg chg="addSp modSp del mod">
        <pc:chgData name="Cummins, Sheri (NIH/OD) [E]" userId="27ef1276-516b-499b-b919-42898e02f206" providerId="ADAL" clId="{589AF50F-967E-4203-BBBC-1474F5925A5E}" dt="2021-10-04T23:13:09.184" v="576" actId="47"/>
        <pc:sldMkLst>
          <pc:docMk/>
          <pc:sldMk cId="1619347870" sldId="549"/>
        </pc:sldMkLst>
        <pc:spChg chg="mod">
          <ac:chgData name="Cummins, Sheri (NIH/OD) [E]" userId="27ef1276-516b-499b-b919-42898e02f206" providerId="ADAL" clId="{589AF50F-967E-4203-BBBC-1474F5925A5E}" dt="2021-10-04T23:06:45.640" v="522" actId="404"/>
          <ac:spMkLst>
            <pc:docMk/>
            <pc:sldMk cId="1619347870" sldId="549"/>
            <ac:spMk id="3" creationId="{638AB772-C570-4B3E-9042-9982C413A085}"/>
          </ac:spMkLst>
        </pc:spChg>
        <pc:picChg chg="add mod">
          <ac:chgData name="Cummins, Sheri (NIH/OD) [E]" userId="27ef1276-516b-499b-b919-42898e02f206" providerId="ADAL" clId="{589AF50F-967E-4203-BBBC-1474F5925A5E}" dt="2021-10-04T23:05:33.077" v="511"/>
          <ac:picMkLst>
            <pc:docMk/>
            <pc:sldMk cId="1619347870" sldId="549"/>
            <ac:picMk id="7" creationId="{CDA49C1C-5E6A-4CB3-AA59-296094AACA6A}"/>
          </ac:picMkLst>
        </pc:picChg>
      </pc:sldChg>
      <pc:sldChg chg="addSp modSp del mod">
        <pc:chgData name="Cummins, Sheri (NIH/OD) [E]" userId="27ef1276-516b-499b-b919-42898e02f206" providerId="ADAL" clId="{589AF50F-967E-4203-BBBC-1474F5925A5E}" dt="2021-10-04T23:13:09.184" v="576" actId="47"/>
        <pc:sldMkLst>
          <pc:docMk/>
          <pc:sldMk cId="236386208" sldId="550"/>
        </pc:sldMkLst>
        <pc:spChg chg="mod">
          <ac:chgData name="Cummins, Sheri (NIH/OD) [E]" userId="27ef1276-516b-499b-b919-42898e02f206" providerId="ADAL" clId="{589AF50F-967E-4203-BBBC-1474F5925A5E}" dt="2021-10-04T23:06:25.424" v="520" actId="1076"/>
          <ac:spMkLst>
            <pc:docMk/>
            <pc:sldMk cId="236386208" sldId="550"/>
            <ac:spMk id="3" creationId="{A2C84A13-8C77-4ED6-97D2-8748EDDCC1F5}"/>
          </ac:spMkLst>
        </pc:spChg>
        <pc:picChg chg="add mod">
          <ac:chgData name="Cummins, Sheri (NIH/OD) [E]" userId="27ef1276-516b-499b-b919-42898e02f206" providerId="ADAL" clId="{589AF50F-967E-4203-BBBC-1474F5925A5E}" dt="2021-10-04T23:06:21.462" v="519"/>
          <ac:picMkLst>
            <pc:docMk/>
            <pc:sldMk cId="236386208" sldId="550"/>
            <ac:picMk id="7" creationId="{C365BC54-DEE7-4723-AD76-B4C54FF70A2F}"/>
          </ac:picMkLst>
        </pc:picChg>
      </pc:sldChg>
      <pc:sldChg chg="addSp modSp del mod">
        <pc:chgData name="Cummins, Sheri (NIH/OD) [E]" userId="27ef1276-516b-499b-b919-42898e02f206" providerId="ADAL" clId="{589AF50F-967E-4203-BBBC-1474F5925A5E}" dt="2021-10-04T23:13:09.184" v="576" actId="47"/>
        <pc:sldMkLst>
          <pc:docMk/>
          <pc:sldMk cId="3678680769" sldId="551"/>
        </pc:sldMkLst>
        <pc:spChg chg="mod">
          <ac:chgData name="Cummins, Sheri (NIH/OD) [E]" userId="27ef1276-516b-499b-b919-42898e02f206" providerId="ADAL" clId="{589AF50F-967E-4203-BBBC-1474F5925A5E}" dt="2021-10-04T23:07:05.638" v="525" actId="1076"/>
          <ac:spMkLst>
            <pc:docMk/>
            <pc:sldMk cId="3678680769" sldId="551"/>
            <ac:spMk id="3" creationId="{A256BD77-C99C-44F5-87F5-AF4C6BC4E044}"/>
          </ac:spMkLst>
        </pc:spChg>
        <pc:picChg chg="add mod">
          <ac:chgData name="Cummins, Sheri (NIH/OD) [E]" userId="27ef1276-516b-499b-b919-42898e02f206" providerId="ADAL" clId="{589AF50F-967E-4203-BBBC-1474F5925A5E}" dt="2021-10-04T23:07:07.356" v="526"/>
          <ac:picMkLst>
            <pc:docMk/>
            <pc:sldMk cId="3678680769" sldId="551"/>
            <ac:picMk id="7" creationId="{3221CB7F-CA95-4A87-B9B3-2CEC40E9784A}"/>
          </ac:picMkLst>
        </pc:picChg>
      </pc:sldChg>
      <pc:sldChg chg="addSp modSp del mod">
        <pc:chgData name="Cummins, Sheri (NIH/OD) [E]" userId="27ef1276-516b-499b-b919-42898e02f206" providerId="ADAL" clId="{589AF50F-967E-4203-BBBC-1474F5925A5E}" dt="2021-10-04T23:13:09.184" v="576" actId="47"/>
        <pc:sldMkLst>
          <pc:docMk/>
          <pc:sldMk cId="862596500" sldId="552"/>
        </pc:sldMkLst>
        <pc:spChg chg="mod">
          <ac:chgData name="Cummins, Sheri (NIH/OD) [E]" userId="27ef1276-516b-499b-b919-42898e02f206" providerId="ADAL" clId="{589AF50F-967E-4203-BBBC-1474F5925A5E}" dt="2021-10-04T23:07:59.487" v="535" actId="1076"/>
          <ac:spMkLst>
            <pc:docMk/>
            <pc:sldMk cId="862596500" sldId="552"/>
            <ac:spMk id="3" creationId="{24FFCF38-CED5-4CD3-BBD1-2E81B7BC25B9}"/>
          </ac:spMkLst>
        </pc:spChg>
        <pc:picChg chg="add mod">
          <ac:chgData name="Cummins, Sheri (NIH/OD) [E]" userId="27ef1276-516b-499b-b919-42898e02f206" providerId="ADAL" clId="{589AF50F-967E-4203-BBBC-1474F5925A5E}" dt="2021-10-04T23:07:40.569" v="529"/>
          <ac:picMkLst>
            <pc:docMk/>
            <pc:sldMk cId="862596500" sldId="552"/>
            <ac:picMk id="7" creationId="{FCDFC72C-499F-4974-A2F5-7F451E20F705}"/>
          </ac:picMkLst>
        </pc:picChg>
      </pc:sldChg>
      <pc:sldChg chg="del">
        <pc:chgData name="Cummins, Sheri (NIH/OD) [E]" userId="27ef1276-516b-499b-b919-42898e02f206" providerId="ADAL" clId="{589AF50F-967E-4203-BBBC-1474F5925A5E}" dt="2021-10-04T23:13:09.184" v="576" actId="47"/>
        <pc:sldMkLst>
          <pc:docMk/>
          <pc:sldMk cId="3138891169" sldId="553"/>
        </pc:sldMkLst>
      </pc:sldChg>
      <pc:sldChg chg="del">
        <pc:chgData name="Cummins, Sheri (NIH/OD) [E]" userId="27ef1276-516b-499b-b919-42898e02f206" providerId="ADAL" clId="{589AF50F-967E-4203-BBBC-1474F5925A5E}" dt="2021-10-04T23:13:09.184" v="576" actId="47"/>
        <pc:sldMkLst>
          <pc:docMk/>
          <pc:sldMk cId="1054826724" sldId="555"/>
        </pc:sldMkLst>
      </pc:sldChg>
      <pc:sldChg chg="del">
        <pc:chgData name="Cummins, Sheri (NIH/OD) [E]" userId="27ef1276-516b-499b-b919-42898e02f206" providerId="ADAL" clId="{589AF50F-967E-4203-BBBC-1474F5925A5E}" dt="2021-10-04T23:13:09.184" v="576" actId="47"/>
        <pc:sldMkLst>
          <pc:docMk/>
          <pc:sldMk cId="295342781" sldId="556"/>
        </pc:sldMkLst>
      </pc:sldChg>
      <pc:sldChg chg="del">
        <pc:chgData name="Cummins, Sheri (NIH/OD) [E]" userId="27ef1276-516b-499b-b919-42898e02f206" providerId="ADAL" clId="{589AF50F-967E-4203-BBBC-1474F5925A5E}" dt="2021-10-04T21:34:08.668" v="74" actId="47"/>
        <pc:sldMkLst>
          <pc:docMk/>
          <pc:sldMk cId="3352169868" sldId="557"/>
        </pc:sldMkLst>
      </pc:sldChg>
      <pc:sldChg chg="addSp delSp modSp mod">
        <pc:chgData name="Cummins, Sheri (NIH/OD) [E]" userId="27ef1276-516b-499b-b919-42898e02f206" providerId="ADAL" clId="{589AF50F-967E-4203-BBBC-1474F5925A5E}" dt="2021-10-04T21:57:39.037" v="145" actId="1076"/>
        <pc:sldMkLst>
          <pc:docMk/>
          <pc:sldMk cId="2183861531" sldId="558"/>
        </pc:sldMkLst>
        <pc:picChg chg="add del mod">
          <ac:chgData name="Cummins, Sheri (NIH/OD) [E]" userId="27ef1276-516b-499b-b919-42898e02f206" providerId="ADAL" clId="{589AF50F-967E-4203-BBBC-1474F5925A5E}" dt="2021-10-04T21:57:29.024" v="141" actId="478"/>
          <ac:picMkLst>
            <pc:docMk/>
            <pc:sldMk cId="2183861531" sldId="558"/>
            <ac:picMk id="4" creationId="{BBB54589-4BC7-4AEF-ACFB-6FA48B2EB45D}"/>
          </ac:picMkLst>
        </pc:picChg>
        <pc:picChg chg="del">
          <ac:chgData name="Cummins, Sheri (NIH/OD) [E]" userId="27ef1276-516b-499b-b919-42898e02f206" providerId="ADAL" clId="{589AF50F-967E-4203-BBBC-1474F5925A5E}" dt="2021-10-04T21:38:40.575" v="75" actId="478"/>
          <ac:picMkLst>
            <pc:docMk/>
            <pc:sldMk cId="2183861531" sldId="558"/>
            <ac:picMk id="5" creationId="{65F6C877-E904-4F88-9BCC-BEEA86AEF1C7}"/>
          </ac:picMkLst>
        </pc:picChg>
        <pc:picChg chg="add mod">
          <ac:chgData name="Cummins, Sheri (NIH/OD) [E]" userId="27ef1276-516b-499b-b919-42898e02f206" providerId="ADAL" clId="{589AF50F-967E-4203-BBBC-1474F5925A5E}" dt="2021-10-04T21:57:39.037" v="145" actId="1076"/>
          <ac:picMkLst>
            <pc:docMk/>
            <pc:sldMk cId="2183861531" sldId="558"/>
            <ac:picMk id="7" creationId="{781FE393-5837-4DA1-8AE6-061CBDB55B50}"/>
          </ac:picMkLst>
        </pc:picChg>
      </pc:sldChg>
      <pc:sldChg chg="addSp delSp modSp mod">
        <pc:chgData name="Cummins, Sheri (NIH/OD) [E]" userId="27ef1276-516b-499b-b919-42898e02f206" providerId="ADAL" clId="{589AF50F-967E-4203-BBBC-1474F5925A5E}" dt="2021-10-04T21:59:25.083" v="148" actId="1076"/>
        <pc:sldMkLst>
          <pc:docMk/>
          <pc:sldMk cId="2364085148" sldId="559"/>
        </pc:sldMkLst>
        <pc:spChg chg="mod">
          <ac:chgData name="Cummins, Sheri (NIH/OD) [E]" userId="27ef1276-516b-499b-b919-42898e02f206" providerId="ADAL" clId="{589AF50F-967E-4203-BBBC-1474F5925A5E}" dt="2021-10-04T21:42:05.215" v="131" actId="20577"/>
          <ac:spMkLst>
            <pc:docMk/>
            <pc:sldMk cId="2364085148" sldId="559"/>
            <ac:spMk id="2" creationId="{6522A4BD-BFB9-44DC-8866-4F157180E1B7}"/>
          </ac:spMkLst>
        </pc:spChg>
        <pc:picChg chg="del">
          <ac:chgData name="Cummins, Sheri (NIH/OD) [E]" userId="27ef1276-516b-499b-b919-42898e02f206" providerId="ADAL" clId="{589AF50F-967E-4203-BBBC-1474F5925A5E}" dt="2021-10-04T21:41:37.020" v="127" actId="478"/>
          <ac:picMkLst>
            <pc:docMk/>
            <pc:sldMk cId="2364085148" sldId="559"/>
            <ac:picMk id="4" creationId="{ABB2D08B-6DF1-47E1-8FF9-1E39F084B57D}"/>
          </ac:picMkLst>
        </pc:picChg>
        <pc:picChg chg="add del mod">
          <ac:chgData name="Cummins, Sheri (NIH/OD) [E]" userId="27ef1276-516b-499b-b919-42898e02f206" providerId="ADAL" clId="{589AF50F-967E-4203-BBBC-1474F5925A5E}" dt="2021-10-04T21:59:19.907" v="146" actId="478"/>
          <ac:picMkLst>
            <pc:docMk/>
            <pc:sldMk cId="2364085148" sldId="559"/>
            <ac:picMk id="5" creationId="{CEFE6D13-199D-4DD2-B101-D6BAA43E3C16}"/>
          </ac:picMkLst>
        </pc:picChg>
        <pc:picChg chg="add mod">
          <ac:chgData name="Cummins, Sheri (NIH/OD) [E]" userId="27ef1276-516b-499b-b919-42898e02f206" providerId="ADAL" clId="{589AF50F-967E-4203-BBBC-1474F5925A5E}" dt="2021-10-04T21:59:25.083" v="148" actId="1076"/>
          <ac:picMkLst>
            <pc:docMk/>
            <pc:sldMk cId="2364085148" sldId="559"/>
            <ac:picMk id="7" creationId="{8B977EB1-2AA6-49AB-912D-1049ABB395C8}"/>
          </ac:picMkLst>
        </pc:picChg>
      </pc:sldChg>
      <pc:sldChg chg="addSp delSp modSp mod">
        <pc:chgData name="Cummins, Sheri (NIH/OD) [E]" userId="27ef1276-516b-499b-b919-42898e02f206" providerId="ADAL" clId="{589AF50F-967E-4203-BBBC-1474F5925A5E}" dt="2021-10-04T22:00:51.668" v="153" actId="1076"/>
        <pc:sldMkLst>
          <pc:docMk/>
          <pc:sldMk cId="256240614" sldId="560"/>
        </pc:sldMkLst>
        <pc:spChg chg="mod">
          <ac:chgData name="Cummins, Sheri (NIH/OD) [E]" userId="27ef1276-516b-499b-b919-42898e02f206" providerId="ADAL" clId="{589AF50F-967E-4203-BBBC-1474F5925A5E}" dt="2021-10-04T21:45:36.468" v="138" actId="20577"/>
          <ac:spMkLst>
            <pc:docMk/>
            <pc:sldMk cId="256240614" sldId="560"/>
            <ac:spMk id="2" creationId="{6522A4BD-BFB9-44DC-8866-4F157180E1B7}"/>
          </ac:spMkLst>
        </pc:spChg>
        <pc:picChg chg="del">
          <ac:chgData name="Cummins, Sheri (NIH/OD) [E]" userId="27ef1276-516b-499b-b919-42898e02f206" providerId="ADAL" clId="{589AF50F-967E-4203-BBBC-1474F5925A5E}" dt="2021-10-04T21:45:18.716" v="132" actId="478"/>
          <ac:picMkLst>
            <pc:docMk/>
            <pc:sldMk cId="256240614" sldId="560"/>
            <ac:picMk id="3" creationId="{060E7E95-61E2-42CA-8A3E-3C47F4B0ECF6}"/>
          </ac:picMkLst>
        </pc:picChg>
        <pc:picChg chg="add del mod">
          <ac:chgData name="Cummins, Sheri (NIH/OD) [E]" userId="27ef1276-516b-499b-b919-42898e02f206" providerId="ADAL" clId="{589AF50F-967E-4203-BBBC-1474F5925A5E}" dt="2021-10-04T22:00:02.159" v="150" actId="478"/>
          <ac:picMkLst>
            <pc:docMk/>
            <pc:sldMk cId="256240614" sldId="560"/>
            <ac:picMk id="5" creationId="{A3CC8E7C-803F-45F4-AD17-D8EF78DB202E}"/>
          </ac:picMkLst>
        </pc:picChg>
        <pc:picChg chg="add del mod">
          <ac:chgData name="Cummins, Sheri (NIH/OD) [E]" userId="27ef1276-516b-499b-b919-42898e02f206" providerId="ADAL" clId="{589AF50F-967E-4203-BBBC-1474F5925A5E}" dt="2021-10-04T22:00:04.811" v="151" actId="478"/>
          <ac:picMkLst>
            <pc:docMk/>
            <pc:sldMk cId="256240614" sldId="560"/>
            <ac:picMk id="7" creationId="{4A09E8E2-FF30-41CA-8412-BEA43B85C11F}"/>
          </ac:picMkLst>
        </pc:picChg>
        <pc:picChg chg="add mod">
          <ac:chgData name="Cummins, Sheri (NIH/OD) [E]" userId="27ef1276-516b-499b-b919-42898e02f206" providerId="ADAL" clId="{589AF50F-967E-4203-BBBC-1474F5925A5E}" dt="2021-10-04T22:00:51.668" v="153" actId="1076"/>
          <ac:picMkLst>
            <pc:docMk/>
            <pc:sldMk cId="256240614" sldId="560"/>
            <ac:picMk id="9" creationId="{840E2594-2F0B-4B92-9B6A-9F5FA01B836E}"/>
          </ac:picMkLst>
        </pc:picChg>
      </pc:sldChg>
      <pc:sldChg chg="addSp delSp modSp mod">
        <pc:chgData name="Cummins, Sheri (NIH/OD) [E]" userId="27ef1276-516b-499b-b919-42898e02f206" providerId="ADAL" clId="{589AF50F-967E-4203-BBBC-1474F5925A5E}" dt="2021-10-04T22:02:28.691" v="156" actId="1076"/>
        <pc:sldMkLst>
          <pc:docMk/>
          <pc:sldMk cId="1339169206" sldId="561"/>
        </pc:sldMkLst>
        <pc:picChg chg="del">
          <ac:chgData name="Cummins, Sheri (NIH/OD) [E]" userId="27ef1276-516b-499b-b919-42898e02f206" providerId="ADAL" clId="{589AF50F-967E-4203-BBBC-1474F5925A5E}" dt="2021-10-04T22:01:52.856" v="154" actId="478"/>
          <ac:picMkLst>
            <pc:docMk/>
            <pc:sldMk cId="1339169206" sldId="561"/>
            <ac:picMk id="4" creationId="{90A689D0-5D6C-47A2-B132-ACE25746B428}"/>
          </ac:picMkLst>
        </pc:picChg>
        <pc:picChg chg="add mod">
          <ac:chgData name="Cummins, Sheri (NIH/OD) [E]" userId="27ef1276-516b-499b-b919-42898e02f206" providerId="ADAL" clId="{589AF50F-967E-4203-BBBC-1474F5925A5E}" dt="2021-10-04T22:02:28.691" v="156" actId="1076"/>
          <ac:picMkLst>
            <pc:docMk/>
            <pc:sldMk cId="1339169206" sldId="561"/>
            <ac:picMk id="5" creationId="{AB7D7CDE-DA91-4CFD-A5EF-1D3FFA4D4808}"/>
          </ac:picMkLst>
        </pc:picChg>
      </pc:sldChg>
      <pc:sldChg chg="del">
        <pc:chgData name="Cummins, Sheri (NIH/OD) [E]" userId="27ef1276-516b-499b-b919-42898e02f206" providerId="ADAL" clId="{589AF50F-967E-4203-BBBC-1474F5925A5E}" dt="2021-10-04T23:13:09.184" v="576" actId="47"/>
        <pc:sldMkLst>
          <pc:docMk/>
          <pc:sldMk cId="4250852864" sldId="563"/>
        </pc:sldMkLst>
      </pc:sldChg>
      <pc:sldChg chg="addSp delSp modSp new mod setBg setClrOvrMap modNotesTx">
        <pc:chgData name="Cummins, Sheri (NIH/OD) [E]" userId="27ef1276-516b-499b-b919-42898e02f206" providerId="ADAL" clId="{589AF50F-967E-4203-BBBC-1474F5925A5E}" dt="2021-10-04T22:41:12.525" v="292" actId="20577"/>
        <pc:sldMkLst>
          <pc:docMk/>
          <pc:sldMk cId="774825581" sldId="564"/>
        </pc:sldMkLst>
        <pc:spChg chg="mod">
          <ac:chgData name="Cummins, Sheri (NIH/OD) [E]" userId="27ef1276-516b-499b-b919-42898e02f206" providerId="ADAL" clId="{589AF50F-967E-4203-BBBC-1474F5925A5E}" dt="2021-10-04T22:40:31.664" v="290" actId="26606"/>
          <ac:spMkLst>
            <pc:docMk/>
            <pc:sldMk cId="774825581" sldId="564"/>
            <ac:spMk id="2" creationId="{45FA0463-EA41-4229-AEBE-EB45FF842EA6}"/>
          </ac:spMkLst>
        </pc:spChg>
        <pc:spChg chg="del mod">
          <ac:chgData name="Cummins, Sheri (NIH/OD) [E]" userId="27ef1276-516b-499b-b919-42898e02f206" providerId="ADAL" clId="{589AF50F-967E-4203-BBBC-1474F5925A5E}" dt="2021-10-04T22:40:31.664" v="290" actId="26606"/>
          <ac:spMkLst>
            <pc:docMk/>
            <pc:sldMk cId="774825581" sldId="564"/>
            <ac:spMk id="3" creationId="{D34A3959-C5B4-485F-A5D1-AA42C5D2DCAE}"/>
          </ac:spMkLst>
        </pc:spChg>
        <pc:spChg chg="add">
          <ac:chgData name="Cummins, Sheri (NIH/OD) [E]" userId="27ef1276-516b-499b-b919-42898e02f206" providerId="ADAL" clId="{589AF50F-967E-4203-BBBC-1474F5925A5E}" dt="2021-10-04T22:40:31.664" v="290" actId="26606"/>
          <ac:spMkLst>
            <pc:docMk/>
            <pc:sldMk cId="774825581" sldId="564"/>
            <ac:spMk id="9" creationId="{613C9C0A-47AD-49A5-838A-A43281BDCDA3}"/>
          </ac:spMkLst>
        </pc:spChg>
        <pc:spChg chg="add">
          <ac:chgData name="Cummins, Sheri (NIH/OD) [E]" userId="27ef1276-516b-499b-b919-42898e02f206" providerId="ADAL" clId="{589AF50F-967E-4203-BBBC-1474F5925A5E}" dt="2021-10-04T22:40:31.664" v="290" actId="26606"/>
          <ac:spMkLst>
            <pc:docMk/>
            <pc:sldMk cId="774825581" sldId="564"/>
            <ac:spMk id="11" creationId="{79507746-2C84-4EB6-B021-47E52891065D}"/>
          </ac:spMkLst>
        </pc:spChg>
        <pc:spChg chg="add">
          <ac:chgData name="Cummins, Sheri (NIH/OD) [E]" userId="27ef1276-516b-499b-b919-42898e02f206" providerId="ADAL" clId="{589AF50F-967E-4203-BBBC-1474F5925A5E}" dt="2021-10-04T22:40:31.664" v="290" actId="26606"/>
          <ac:spMkLst>
            <pc:docMk/>
            <pc:sldMk cId="774825581" sldId="564"/>
            <ac:spMk id="13" creationId="{7B0D28F5-B926-4D9B-9413-91E73A4C62EE}"/>
          </ac:spMkLst>
        </pc:spChg>
        <pc:spChg chg="add">
          <ac:chgData name="Cummins, Sheri (NIH/OD) [E]" userId="27ef1276-516b-499b-b919-42898e02f206" providerId="ADAL" clId="{589AF50F-967E-4203-BBBC-1474F5925A5E}" dt="2021-10-04T22:40:31.664" v="290" actId="26606"/>
          <ac:spMkLst>
            <pc:docMk/>
            <pc:sldMk cId="774825581" sldId="564"/>
            <ac:spMk id="15" creationId="{2B3D24C5-CE61-47C8-A0D0-C767528D128F}"/>
          </ac:spMkLst>
        </pc:spChg>
        <pc:graphicFrameChg chg="add">
          <ac:chgData name="Cummins, Sheri (NIH/OD) [E]" userId="27ef1276-516b-499b-b919-42898e02f206" providerId="ADAL" clId="{589AF50F-967E-4203-BBBC-1474F5925A5E}" dt="2021-10-04T22:40:31.664" v="290" actId="26606"/>
          <ac:graphicFrameMkLst>
            <pc:docMk/>
            <pc:sldMk cId="774825581" sldId="564"/>
            <ac:graphicFrameMk id="5" creationId="{568C0EFE-C408-4B84-8070-8A17BDFC074B}"/>
          </ac:graphicFrameMkLst>
        </pc:graphicFrameChg>
      </pc:sldChg>
      <pc:sldChg chg="addSp delSp modSp new del mod setBg setClrOvrMap">
        <pc:chgData name="Cummins, Sheri (NIH/OD) [E]" userId="27ef1276-516b-499b-b919-42898e02f206" providerId="ADAL" clId="{589AF50F-967E-4203-BBBC-1474F5925A5E}" dt="2021-10-04T22:53:22.638" v="428" actId="47"/>
        <pc:sldMkLst>
          <pc:docMk/>
          <pc:sldMk cId="4034104987" sldId="565"/>
        </pc:sldMkLst>
        <pc:spChg chg="mod">
          <ac:chgData name="Cummins, Sheri (NIH/OD) [E]" userId="27ef1276-516b-499b-b919-42898e02f206" providerId="ADAL" clId="{589AF50F-967E-4203-BBBC-1474F5925A5E}" dt="2021-10-04T22:46:09.319" v="353" actId="26606"/>
          <ac:spMkLst>
            <pc:docMk/>
            <pc:sldMk cId="4034104987" sldId="565"/>
            <ac:spMk id="2" creationId="{59E8DF74-7051-42B0-8510-EEC5228C8587}"/>
          </ac:spMkLst>
        </pc:spChg>
        <pc:spChg chg="add del mod">
          <ac:chgData name="Cummins, Sheri (NIH/OD) [E]" userId="27ef1276-516b-499b-b919-42898e02f206" providerId="ADAL" clId="{589AF50F-967E-4203-BBBC-1474F5925A5E}" dt="2021-10-04T22:45:40.541" v="350" actId="26606"/>
          <ac:spMkLst>
            <pc:docMk/>
            <pc:sldMk cId="4034104987" sldId="565"/>
            <ac:spMk id="3" creationId="{4141EBDE-E43A-4CE3-8BF1-6D4EE4BAA47F}"/>
          </ac:spMkLst>
        </pc:spChg>
        <pc:spChg chg="add del">
          <ac:chgData name="Cummins, Sheri (NIH/OD) [E]" userId="27ef1276-516b-499b-b919-42898e02f206" providerId="ADAL" clId="{589AF50F-967E-4203-BBBC-1474F5925A5E}" dt="2021-10-04T22:45:21.975" v="343" actId="26606"/>
          <ac:spMkLst>
            <pc:docMk/>
            <pc:sldMk cId="4034104987" sldId="565"/>
            <ac:spMk id="6" creationId="{D8B9538A-2A89-47DD-996C-7D2BE2AB6CA0}"/>
          </ac:spMkLst>
        </pc:spChg>
        <pc:spChg chg="add del">
          <ac:chgData name="Cummins, Sheri (NIH/OD) [E]" userId="27ef1276-516b-499b-b919-42898e02f206" providerId="ADAL" clId="{589AF50F-967E-4203-BBBC-1474F5925A5E}" dt="2021-10-04T22:45:21.975" v="343" actId="26606"/>
          <ac:spMkLst>
            <pc:docMk/>
            <pc:sldMk cId="4034104987" sldId="565"/>
            <ac:spMk id="7" creationId="{E625979B-5325-4898-8EF9-5C174B19218E}"/>
          </ac:spMkLst>
        </pc:spChg>
        <pc:spChg chg="add del">
          <ac:chgData name="Cummins, Sheri (NIH/OD) [E]" userId="27ef1276-516b-499b-b919-42898e02f206" providerId="ADAL" clId="{589AF50F-967E-4203-BBBC-1474F5925A5E}" dt="2021-10-04T22:45:21.975" v="343" actId="26606"/>
          <ac:spMkLst>
            <pc:docMk/>
            <pc:sldMk cId="4034104987" sldId="565"/>
            <ac:spMk id="8" creationId="{34B22E2B-30D5-47A4-97C5-091EA1ABC728}"/>
          </ac:spMkLst>
        </pc:spChg>
        <pc:spChg chg="add del">
          <ac:chgData name="Cummins, Sheri (NIH/OD) [E]" userId="27ef1276-516b-499b-b919-42898e02f206" providerId="ADAL" clId="{589AF50F-967E-4203-BBBC-1474F5925A5E}" dt="2021-10-04T22:44:31.182" v="330" actId="26606"/>
          <ac:spMkLst>
            <pc:docMk/>
            <pc:sldMk cId="4034104987" sldId="565"/>
            <ac:spMk id="9" creationId="{D8B9538A-2A89-47DD-996C-7D2BE2AB6CA0}"/>
          </ac:spMkLst>
        </pc:spChg>
        <pc:spChg chg="add del">
          <ac:chgData name="Cummins, Sheri (NIH/OD) [E]" userId="27ef1276-516b-499b-b919-42898e02f206" providerId="ADAL" clId="{589AF50F-967E-4203-BBBC-1474F5925A5E}" dt="2021-10-04T22:45:21.975" v="343" actId="26606"/>
          <ac:spMkLst>
            <pc:docMk/>
            <pc:sldMk cId="4034104987" sldId="565"/>
            <ac:spMk id="10" creationId="{9B6DA3CD-A002-40ED-8194-B4E637BD7669}"/>
          </ac:spMkLst>
        </pc:spChg>
        <pc:spChg chg="add del">
          <ac:chgData name="Cummins, Sheri (NIH/OD) [E]" userId="27ef1276-516b-499b-b919-42898e02f206" providerId="ADAL" clId="{589AF50F-967E-4203-BBBC-1474F5925A5E}" dt="2021-10-04T22:44:31.182" v="330" actId="26606"/>
          <ac:spMkLst>
            <pc:docMk/>
            <pc:sldMk cId="4034104987" sldId="565"/>
            <ac:spMk id="11" creationId="{E625979B-5325-4898-8EF9-5C174B19218E}"/>
          </ac:spMkLst>
        </pc:spChg>
        <pc:spChg chg="add del">
          <ac:chgData name="Cummins, Sheri (NIH/OD) [E]" userId="27ef1276-516b-499b-b919-42898e02f206" providerId="ADAL" clId="{589AF50F-967E-4203-BBBC-1474F5925A5E}" dt="2021-10-04T22:44:31.182" v="330" actId="26606"/>
          <ac:spMkLst>
            <pc:docMk/>
            <pc:sldMk cId="4034104987" sldId="565"/>
            <ac:spMk id="13" creationId="{34B22E2B-30D5-47A4-97C5-091EA1ABC728}"/>
          </ac:spMkLst>
        </pc:spChg>
        <pc:spChg chg="add del">
          <ac:chgData name="Cummins, Sheri (NIH/OD) [E]" userId="27ef1276-516b-499b-b919-42898e02f206" providerId="ADAL" clId="{589AF50F-967E-4203-BBBC-1474F5925A5E}" dt="2021-10-04T22:45:26.041" v="345" actId="26606"/>
          <ac:spMkLst>
            <pc:docMk/>
            <pc:sldMk cId="4034104987" sldId="565"/>
            <ac:spMk id="14" creationId="{0BA768A8-4FED-4ED8-9E46-6BE72188ECD2}"/>
          </ac:spMkLst>
        </pc:spChg>
        <pc:spChg chg="add del">
          <ac:chgData name="Cummins, Sheri (NIH/OD) [E]" userId="27ef1276-516b-499b-b919-42898e02f206" providerId="ADAL" clId="{589AF50F-967E-4203-BBBC-1474F5925A5E}" dt="2021-10-04T22:44:31.182" v="330" actId="26606"/>
          <ac:spMkLst>
            <pc:docMk/>
            <pc:sldMk cId="4034104987" sldId="565"/>
            <ac:spMk id="15" creationId="{9B6DA3CD-A002-40ED-8194-B4E637BD7669}"/>
          </ac:spMkLst>
        </pc:spChg>
        <pc:spChg chg="add del">
          <ac:chgData name="Cummins, Sheri (NIH/OD) [E]" userId="27ef1276-516b-499b-b919-42898e02f206" providerId="ADAL" clId="{589AF50F-967E-4203-BBBC-1474F5925A5E}" dt="2021-10-04T22:45:26.041" v="345" actId="26606"/>
          <ac:spMkLst>
            <pc:docMk/>
            <pc:sldMk cId="4034104987" sldId="565"/>
            <ac:spMk id="16" creationId="{052BEFF1-896C-45B1-B02C-96A6A1BC389A}"/>
          </ac:spMkLst>
        </pc:spChg>
        <pc:spChg chg="add del">
          <ac:chgData name="Cummins, Sheri (NIH/OD) [E]" userId="27ef1276-516b-499b-b919-42898e02f206" providerId="ADAL" clId="{589AF50F-967E-4203-BBBC-1474F5925A5E}" dt="2021-10-04T22:43:46.299" v="323" actId="26606"/>
          <ac:spMkLst>
            <pc:docMk/>
            <pc:sldMk cId="4034104987" sldId="565"/>
            <ac:spMk id="17" creationId="{613C9C0A-47AD-49A5-838A-A43281BDCDA3}"/>
          </ac:spMkLst>
        </pc:spChg>
        <pc:spChg chg="add del">
          <ac:chgData name="Cummins, Sheri (NIH/OD) [E]" userId="27ef1276-516b-499b-b919-42898e02f206" providerId="ADAL" clId="{589AF50F-967E-4203-BBBC-1474F5925A5E}" dt="2021-10-04T22:43:46.299" v="323" actId="26606"/>
          <ac:spMkLst>
            <pc:docMk/>
            <pc:sldMk cId="4034104987" sldId="565"/>
            <ac:spMk id="18" creationId="{79507746-2C84-4EB6-B021-47E52891065D}"/>
          </ac:spMkLst>
        </pc:spChg>
        <pc:spChg chg="add del">
          <ac:chgData name="Cummins, Sheri (NIH/OD) [E]" userId="27ef1276-516b-499b-b919-42898e02f206" providerId="ADAL" clId="{589AF50F-967E-4203-BBBC-1474F5925A5E}" dt="2021-10-04T22:43:46.299" v="323" actId="26606"/>
          <ac:spMkLst>
            <pc:docMk/>
            <pc:sldMk cId="4034104987" sldId="565"/>
            <ac:spMk id="19" creationId="{7B0D28F5-B926-4D9B-9413-91E73A4C62EE}"/>
          </ac:spMkLst>
        </pc:spChg>
        <pc:spChg chg="add del">
          <ac:chgData name="Cummins, Sheri (NIH/OD) [E]" userId="27ef1276-516b-499b-b919-42898e02f206" providerId="ADAL" clId="{589AF50F-967E-4203-BBBC-1474F5925A5E}" dt="2021-10-04T22:43:07.549" v="319" actId="26606"/>
          <ac:spMkLst>
            <pc:docMk/>
            <pc:sldMk cId="4034104987" sldId="565"/>
            <ac:spMk id="20" creationId="{0604E0B1-6762-4B99-A6A5-42ED8E20D69F}"/>
          </ac:spMkLst>
        </pc:spChg>
        <pc:spChg chg="add del">
          <ac:chgData name="Cummins, Sheri (NIH/OD) [E]" userId="27ef1276-516b-499b-b919-42898e02f206" providerId="ADAL" clId="{589AF50F-967E-4203-BBBC-1474F5925A5E}" dt="2021-10-04T22:43:46.299" v="323" actId="26606"/>
          <ac:spMkLst>
            <pc:docMk/>
            <pc:sldMk cId="4034104987" sldId="565"/>
            <ac:spMk id="21" creationId="{2B3D24C5-CE61-47C8-A0D0-C767528D128F}"/>
          </ac:spMkLst>
        </pc:spChg>
        <pc:spChg chg="add del">
          <ac:chgData name="Cummins, Sheri (NIH/OD) [E]" userId="27ef1276-516b-499b-b919-42898e02f206" providerId="ADAL" clId="{589AF50F-967E-4203-BBBC-1474F5925A5E}" dt="2021-10-04T22:43:07.549" v="319" actId="26606"/>
          <ac:spMkLst>
            <pc:docMk/>
            <pc:sldMk cId="4034104987" sldId="565"/>
            <ac:spMk id="22" creationId="{6D86F5FF-DE1B-4BAB-A7BE-6F39F5DD988E}"/>
          </ac:spMkLst>
        </pc:spChg>
        <pc:spChg chg="add del">
          <ac:chgData name="Cummins, Sheri (NIH/OD) [E]" userId="27ef1276-516b-499b-b919-42898e02f206" providerId="ADAL" clId="{589AF50F-967E-4203-BBBC-1474F5925A5E}" dt="2021-10-04T22:44:00.727" v="325" actId="26606"/>
          <ac:spMkLst>
            <pc:docMk/>
            <pc:sldMk cId="4034104987" sldId="565"/>
            <ac:spMk id="23" creationId="{DAECE819-B1FC-4929-B9CF-D59565FF4502}"/>
          </ac:spMkLst>
        </pc:spChg>
        <pc:spChg chg="add del">
          <ac:chgData name="Cummins, Sheri (NIH/OD) [E]" userId="27ef1276-516b-499b-b919-42898e02f206" providerId="ADAL" clId="{589AF50F-967E-4203-BBBC-1474F5925A5E}" dt="2021-10-04T22:43:07.549" v="319" actId="26606"/>
          <ac:spMkLst>
            <pc:docMk/>
            <pc:sldMk cId="4034104987" sldId="565"/>
            <ac:spMk id="24" creationId="{736AD705-9544-45E1-B278-8D99F718B8E7}"/>
          </ac:spMkLst>
        </pc:spChg>
        <pc:spChg chg="add del">
          <ac:chgData name="Cummins, Sheri (NIH/OD) [E]" userId="27ef1276-516b-499b-b919-42898e02f206" providerId="ADAL" clId="{589AF50F-967E-4203-BBBC-1474F5925A5E}" dt="2021-10-04T22:44:00.727" v="325" actId="26606"/>
          <ac:spMkLst>
            <pc:docMk/>
            <pc:sldMk cId="4034104987" sldId="565"/>
            <ac:spMk id="25" creationId="{3CD10B93-339D-46DB-A32D-618F36688D22}"/>
          </ac:spMkLst>
        </pc:spChg>
        <pc:spChg chg="add del">
          <ac:chgData name="Cummins, Sheri (NIH/OD) [E]" userId="27ef1276-516b-499b-b919-42898e02f206" providerId="ADAL" clId="{589AF50F-967E-4203-BBBC-1474F5925A5E}" dt="2021-10-04T22:43:07.549" v="319" actId="26606"/>
          <ac:spMkLst>
            <pc:docMk/>
            <pc:sldMk cId="4034104987" sldId="565"/>
            <ac:spMk id="26" creationId="{8DFFC5B7-4963-4902-8A90-EFF5766892DF}"/>
          </ac:spMkLst>
        </pc:spChg>
        <pc:spChg chg="add del">
          <ac:chgData name="Cummins, Sheri (NIH/OD) [E]" userId="27ef1276-516b-499b-b919-42898e02f206" providerId="ADAL" clId="{589AF50F-967E-4203-BBBC-1474F5925A5E}" dt="2021-10-04T22:44:00.727" v="325" actId="26606"/>
          <ac:spMkLst>
            <pc:docMk/>
            <pc:sldMk cId="4034104987" sldId="565"/>
            <ac:spMk id="27" creationId="{4FB53830-1385-4683-AA48-377DAFF7EB46}"/>
          </ac:spMkLst>
        </pc:spChg>
        <pc:spChg chg="add del">
          <ac:chgData name="Cummins, Sheri (NIH/OD) [E]" userId="27ef1276-516b-499b-b919-42898e02f206" providerId="ADAL" clId="{589AF50F-967E-4203-BBBC-1474F5925A5E}" dt="2021-10-04T22:45:26.041" v="345" actId="26606"/>
          <ac:spMkLst>
            <pc:docMk/>
            <pc:sldMk cId="4034104987" sldId="565"/>
            <ac:spMk id="28" creationId="{BB237A14-61B1-4C00-A670-5D8D68A8668E}"/>
          </ac:spMkLst>
        </pc:spChg>
        <pc:spChg chg="add del">
          <ac:chgData name="Cummins, Sheri (NIH/OD) [E]" userId="27ef1276-516b-499b-b919-42898e02f206" providerId="ADAL" clId="{589AF50F-967E-4203-BBBC-1474F5925A5E}" dt="2021-10-04T22:44:07.863" v="327" actId="26606"/>
          <ac:spMkLst>
            <pc:docMk/>
            <pc:sldMk cId="4034104987" sldId="565"/>
            <ac:spMk id="29" creationId="{0604E0B1-6762-4B99-A6A5-42ED8E20D69F}"/>
          </ac:spMkLst>
        </pc:spChg>
        <pc:spChg chg="add del">
          <ac:chgData name="Cummins, Sheri (NIH/OD) [E]" userId="27ef1276-516b-499b-b919-42898e02f206" providerId="ADAL" clId="{589AF50F-967E-4203-BBBC-1474F5925A5E}" dt="2021-10-04T22:44:07.863" v="327" actId="26606"/>
          <ac:spMkLst>
            <pc:docMk/>
            <pc:sldMk cId="4034104987" sldId="565"/>
            <ac:spMk id="30" creationId="{6D86F5FF-DE1B-4BAB-A7BE-6F39F5DD988E}"/>
          </ac:spMkLst>
        </pc:spChg>
        <pc:spChg chg="add del">
          <ac:chgData name="Cummins, Sheri (NIH/OD) [E]" userId="27ef1276-516b-499b-b919-42898e02f206" providerId="ADAL" clId="{589AF50F-967E-4203-BBBC-1474F5925A5E}" dt="2021-10-04T22:44:07.863" v="327" actId="26606"/>
          <ac:spMkLst>
            <pc:docMk/>
            <pc:sldMk cId="4034104987" sldId="565"/>
            <ac:spMk id="31" creationId="{736AD705-9544-45E1-B278-8D99F718B8E7}"/>
          </ac:spMkLst>
        </pc:spChg>
        <pc:spChg chg="add del">
          <ac:chgData name="Cummins, Sheri (NIH/OD) [E]" userId="27ef1276-516b-499b-b919-42898e02f206" providerId="ADAL" clId="{589AF50F-967E-4203-BBBC-1474F5925A5E}" dt="2021-10-04T22:44:07.863" v="327" actId="26606"/>
          <ac:spMkLst>
            <pc:docMk/>
            <pc:sldMk cId="4034104987" sldId="565"/>
            <ac:spMk id="32" creationId="{8DFFC5B7-4963-4902-8A90-EFF5766892DF}"/>
          </ac:spMkLst>
        </pc:spChg>
        <pc:spChg chg="add del">
          <ac:chgData name="Cummins, Sheri (NIH/OD) [E]" userId="27ef1276-516b-499b-b919-42898e02f206" providerId="ADAL" clId="{589AF50F-967E-4203-BBBC-1474F5925A5E}" dt="2021-10-04T22:45:26.041" v="345" actId="26606"/>
          <ac:spMkLst>
            <pc:docMk/>
            <pc:sldMk cId="4034104987" sldId="565"/>
            <ac:spMk id="33" creationId="{8598F259-6F54-47A3-8D13-1603D786A328}"/>
          </ac:spMkLst>
        </pc:spChg>
        <pc:spChg chg="add del">
          <ac:chgData name="Cummins, Sheri (NIH/OD) [E]" userId="27ef1276-516b-499b-b919-42898e02f206" providerId="ADAL" clId="{589AF50F-967E-4203-BBBC-1474F5925A5E}" dt="2021-10-04T22:45:26.041" v="345" actId="26606"/>
          <ac:spMkLst>
            <pc:docMk/>
            <pc:sldMk cId="4034104987" sldId="565"/>
            <ac:spMk id="34" creationId="{4141EBDE-E43A-4CE3-8BF1-6D4EE4BAA47F}"/>
          </ac:spMkLst>
        </pc:spChg>
        <pc:spChg chg="add del">
          <ac:chgData name="Cummins, Sheri (NIH/OD) [E]" userId="27ef1276-516b-499b-b919-42898e02f206" providerId="ADAL" clId="{589AF50F-967E-4203-BBBC-1474F5925A5E}" dt="2021-10-04T22:45:40.510" v="349" actId="26606"/>
          <ac:spMkLst>
            <pc:docMk/>
            <pc:sldMk cId="4034104987" sldId="565"/>
            <ac:spMk id="38" creationId="{D8B9538A-2A89-47DD-996C-7D2BE2AB6CA0}"/>
          </ac:spMkLst>
        </pc:spChg>
        <pc:spChg chg="add del">
          <ac:chgData name="Cummins, Sheri (NIH/OD) [E]" userId="27ef1276-516b-499b-b919-42898e02f206" providerId="ADAL" clId="{589AF50F-967E-4203-BBBC-1474F5925A5E}" dt="2021-10-04T22:45:40.510" v="349" actId="26606"/>
          <ac:spMkLst>
            <pc:docMk/>
            <pc:sldMk cId="4034104987" sldId="565"/>
            <ac:spMk id="39" creationId="{E625979B-5325-4898-8EF9-5C174B19218E}"/>
          </ac:spMkLst>
        </pc:spChg>
        <pc:spChg chg="add del">
          <ac:chgData name="Cummins, Sheri (NIH/OD) [E]" userId="27ef1276-516b-499b-b919-42898e02f206" providerId="ADAL" clId="{589AF50F-967E-4203-BBBC-1474F5925A5E}" dt="2021-10-04T22:45:40.510" v="349" actId="26606"/>
          <ac:spMkLst>
            <pc:docMk/>
            <pc:sldMk cId="4034104987" sldId="565"/>
            <ac:spMk id="40" creationId="{34B22E2B-30D5-47A4-97C5-091EA1ABC728}"/>
          </ac:spMkLst>
        </pc:spChg>
        <pc:spChg chg="add del">
          <ac:chgData name="Cummins, Sheri (NIH/OD) [E]" userId="27ef1276-516b-499b-b919-42898e02f206" providerId="ADAL" clId="{589AF50F-967E-4203-BBBC-1474F5925A5E}" dt="2021-10-04T22:45:40.510" v="349" actId="26606"/>
          <ac:spMkLst>
            <pc:docMk/>
            <pc:sldMk cId="4034104987" sldId="565"/>
            <ac:spMk id="41" creationId="{9B6DA3CD-A002-40ED-8194-B4E637BD7669}"/>
          </ac:spMkLst>
        </pc:spChg>
        <pc:spChg chg="add del">
          <ac:chgData name="Cummins, Sheri (NIH/OD) [E]" userId="27ef1276-516b-499b-b919-42898e02f206" providerId="ADAL" clId="{589AF50F-967E-4203-BBBC-1474F5925A5E}" dt="2021-10-04T22:46:09.319" v="353" actId="26606"/>
          <ac:spMkLst>
            <pc:docMk/>
            <pc:sldMk cId="4034104987" sldId="565"/>
            <ac:spMk id="44" creationId="{D8B9538A-2A89-47DD-996C-7D2BE2AB6CA0}"/>
          </ac:spMkLst>
        </pc:spChg>
        <pc:spChg chg="add del">
          <ac:chgData name="Cummins, Sheri (NIH/OD) [E]" userId="27ef1276-516b-499b-b919-42898e02f206" providerId="ADAL" clId="{589AF50F-967E-4203-BBBC-1474F5925A5E}" dt="2021-10-04T22:46:09.319" v="353" actId="26606"/>
          <ac:spMkLst>
            <pc:docMk/>
            <pc:sldMk cId="4034104987" sldId="565"/>
            <ac:spMk id="45" creationId="{E625979B-5325-4898-8EF9-5C174B19218E}"/>
          </ac:spMkLst>
        </pc:spChg>
        <pc:spChg chg="add del">
          <ac:chgData name="Cummins, Sheri (NIH/OD) [E]" userId="27ef1276-516b-499b-b919-42898e02f206" providerId="ADAL" clId="{589AF50F-967E-4203-BBBC-1474F5925A5E}" dt="2021-10-04T22:46:09.319" v="353" actId="26606"/>
          <ac:spMkLst>
            <pc:docMk/>
            <pc:sldMk cId="4034104987" sldId="565"/>
            <ac:spMk id="46" creationId="{34B22E2B-30D5-47A4-97C5-091EA1ABC728}"/>
          </ac:spMkLst>
        </pc:spChg>
        <pc:spChg chg="add del">
          <ac:chgData name="Cummins, Sheri (NIH/OD) [E]" userId="27ef1276-516b-499b-b919-42898e02f206" providerId="ADAL" clId="{589AF50F-967E-4203-BBBC-1474F5925A5E}" dt="2021-10-04T22:46:09.319" v="353" actId="26606"/>
          <ac:spMkLst>
            <pc:docMk/>
            <pc:sldMk cId="4034104987" sldId="565"/>
            <ac:spMk id="47" creationId="{9B6DA3CD-A002-40ED-8194-B4E637BD7669}"/>
          </ac:spMkLst>
        </pc:spChg>
        <pc:spChg chg="add">
          <ac:chgData name="Cummins, Sheri (NIH/OD) [E]" userId="27ef1276-516b-499b-b919-42898e02f206" providerId="ADAL" clId="{589AF50F-967E-4203-BBBC-1474F5925A5E}" dt="2021-10-04T22:46:09.319" v="353" actId="26606"/>
          <ac:spMkLst>
            <pc:docMk/>
            <pc:sldMk cId="4034104987" sldId="565"/>
            <ac:spMk id="53" creationId="{0604E0B1-6762-4B99-A6A5-42ED8E20D69F}"/>
          </ac:spMkLst>
        </pc:spChg>
        <pc:spChg chg="add">
          <ac:chgData name="Cummins, Sheri (NIH/OD) [E]" userId="27ef1276-516b-499b-b919-42898e02f206" providerId="ADAL" clId="{589AF50F-967E-4203-BBBC-1474F5925A5E}" dt="2021-10-04T22:46:09.319" v="353" actId="26606"/>
          <ac:spMkLst>
            <pc:docMk/>
            <pc:sldMk cId="4034104987" sldId="565"/>
            <ac:spMk id="55" creationId="{6D86F5FF-DE1B-4BAB-A7BE-6F39F5DD988E}"/>
          </ac:spMkLst>
        </pc:spChg>
        <pc:spChg chg="add">
          <ac:chgData name="Cummins, Sheri (NIH/OD) [E]" userId="27ef1276-516b-499b-b919-42898e02f206" providerId="ADAL" clId="{589AF50F-967E-4203-BBBC-1474F5925A5E}" dt="2021-10-04T22:46:09.319" v="353" actId="26606"/>
          <ac:spMkLst>
            <pc:docMk/>
            <pc:sldMk cId="4034104987" sldId="565"/>
            <ac:spMk id="57" creationId="{736AD705-9544-45E1-B278-8D99F718B8E7}"/>
          </ac:spMkLst>
        </pc:spChg>
        <pc:spChg chg="add">
          <ac:chgData name="Cummins, Sheri (NIH/OD) [E]" userId="27ef1276-516b-499b-b919-42898e02f206" providerId="ADAL" clId="{589AF50F-967E-4203-BBBC-1474F5925A5E}" dt="2021-10-04T22:46:09.319" v="353" actId="26606"/>
          <ac:spMkLst>
            <pc:docMk/>
            <pc:sldMk cId="4034104987" sldId="565"/>
            <ac:spMk id="59" creationId="{8DFFC5B7-4963-4902-8A90-EFF5766892DF}"/>
          </ac:spMkLst>
        </pc:spChg>
        <pc:graphicFrameChg chg="add del mod">
          <ac:chgData name="Cummins, Sheri (NIH/OD) [E]" userId="27ef1276-516b-499b-b919-42898e02f206" providerId="ADAL" clId="{589AF50F-967E-4203-BBBC-1474F5925A5E}" dt="2021-10-04T22:44:31.182" v="330" actId="26606"/>
          <ac:graphicFrameMkLst>
            <pc:docMk/>
            <pc:sldMk cId="4034104987" sldId="565"/>
            <ac:graphicFrameMk id="5" creationId="{0846B6BB-1586-4F07-9D81-CE062688A18B}"/>
          </ac:graphicFrameMkLst>
        </pc:graphicFrameChg>
        <pc:graphicFrameChg chg="add del">
          <ac:chgData name="Cummins, Sheri (NIH/OD) [E]" userId="27ef1276-516b-499b-b919-42898e02f206" providerId="ADAL" clId="{589AF50F-967E-4203-BBBC-1474F5925A5E}" dt="2021-10-04T22:45:21.975" v="343" actId="26606"/>
          <ac:graphicFrameMkLst>
            <pc:docMk/>
            <pc:sldMk cId="4034104987" sldId="565"/>
            <ac:graphicFrameMk id="12" creationId="{0EDDDA83-7D38-457E-A499-E8CE4DD3FD07}"/>
          </ac:graphicFrameMkLst>
        </pc:graphicFrameChg>
        <pc:graphicFrameChg chg="add del">
          <ac:chgData name="Cummins, Sheri (NIH/OD) [E]" userId="27ef1276-516b-499b-b919-42898e02f206" providerId="ADAL" clId="{589AF50F-967E-4203-BBBC-1474F5925A5E}" dt="2021-10-04T22:45:36.545" v="347" actId="26606"/>
          <ac:graphicFrameMkLst>
            <pc:docMk/>
            <pc:sldMk cId="4034104987" sldId="565"/>
            <ac:graphicFrameMk id="36" creationId="{E15905AD-50C9-4857-8301-B9C9111736D8}"/>
          </ac:graphicFrameMkLst>
        </pc:graphicFrameChg>
        <pc:graphicFrameChg chg="add del">
          <ac:chgData name="Cummins, Sheri (NIH/OD) [E]" userId="27ef1276-516b-499b-b919-42898e02f206" providerId="ADAL" clId="{589AF50F-967E-4203-BBBC-1474F5925A5E}" dt="2021-10-04T22:45:40.510" v="349" actId="26606"/>
          <ac:graphicFrameMkLst>
            <pc:docMk/>
            <pc:sldMk cId="4034104987" sldId="565"/>
            <ac:graphicFrameMk id="42" creationId="{1B4B9709-78A6-4EA9-A7B4-3AC874DCE97E}"/>
          </ac:graphicFrameMkLst>
        </pc:graphicFrameChg>
        <pc:graphicFrameChg chg="add mod modGraphic">
          <ac:chgData name="Cummins, Sheri (NIH/OD) [E]" userId="27ef1276-516b-499b-b919-42898e02f206" providerId="ADAL" clId="{589AF50F-967E-4203-BBBC-1474F5925A5E}" dt="2021-10-04T22:46:09.319" v="353" actId="26606"/>
          <ac:graphicFrameMkLst>
            <pc:docMk/>
            <pc:sldMk cId="4034104987" sldId="565"/>
            <ac:graphicFrameMk id="48" creationId="{0EDDDA83-7D38-457E-A499-E8CE4DD3FD07}"/>
          </ac:graphicFrameMkLst>
        </pc:graphicFrameChg>
      </pc:sldChg>
      <pc:sldChg chg="addSp delSp modSp new mod setBg">
        <pc:chgData name="Cummins, Sheri (NIH/OD) [E]" userId="27ef1276-516b-499b-b919-42898e02f206" providerId="ADAL" clId="{589AF50F-967E-4203-BBBC-1474F5925A5E}" dt="2021-10-04T22:53:11.958" v="427" actId="948"/>
        <pc:sldMkLst>
          <pc:docMk/>
          <pc:sldMk cId="434802308" sldId="566"/>
        </pc:sldMkLst>
        <pc:spChg chg="mod">
          <ac:chgData name="Cummins, Sheri (NIH/OD) [E]" userId="27ef1276-516b-499b-b919-42898e02f206" providerId="ADAL" clId="{589AF50F-967E-4203-BBBC-1474F5925A5E}" dt="2021-10-04T22:52:12.024" v="420" actId="26606"/>
          <ac:spMkLst>
            <pc:docMk/>
            <pc:sldMk cId="434802308" sldId="566"/>
            <ac:spMk id="2" creationId="{74322C03-DFDE-4613-AC4B-E5054AAB0681}"/>
          </ac:spMkLst>
        </pc:spChg>
        <pc:spChg chg="del">
          <ac:chgData name="Cummins, Sheri (NIH/OD) [E]" userId="27ef1276-516b-499b-b919-42898e02f206" providerId="ADAL" clId="{589AF50F-967E-4203-BBBC-1474F5925A5E}" dt="2021-10-04T22:51:30.054" v="401"/>
          <ac:spMkLst>
            <pc:docMk/>
            <pc:sldMk cId="434802308" sldId="566"/>
            <ac:spMk id="3" creationId="{A6838E8A-214D-4532-8481-A24D2D52510F}"/>
          </ac:spMkLst>
        </pc:spChg>
        <pc:spChg chg="add mod">
          <ac:chgData name="Cummins, Sheri (NIH/OD) [E]" userId="27ef1276-516b-499b-b919-42898e02f206" providerId="ADAL" clId="{589AF50F-967E-4203-BBBC-1474F5925A5E}" dt="2021-10-04T22:53:11.958" v="427" actId="948"/>
          <ac:spMkLst>
            <pc:docMk/>
            <pc:sldMk cId="434802308" sldId="566"/>
            <ac:spMk id="4" creationId="{49C091B0-D14A-4469-9CF7-CFD5D054380B}"/>
          </ac:spMkLst>
        </pc:spChg>
        <pc:spChg chg="add">
          <ac:chgData name="Cummins, Sheri (NIH/OD) [E]" userId="27ef1276-516b-499b-b919-42898e02f206" providerId="ADAL" clId="{589AF50F-967E-4203-BBBC-1474F5925A5E}" dt="2021-10-04T22:52:12.024" v="420" actId="26606"/>
          <ac:spMkLst>
            <pc:docMk/>
            <pc:sldMk cId="434802308" sldId="566"/>
            <ac:spMk id="11" creationId="{0A01F2A2-AEDD-47DC-AFB5-B97CEB9A5328}"/>
          </ac:spMkLst>
        </pc:spChg>
        <pc:spChg chg="add">
          <ac:chgData name="Cummins, Sheri (NIH/OD) [E]" userId="27ef1276-516b-499b-b919-42898e02f206" providerId="ADAL" clId="{589AF50F-967E-4203-BBBC-1474F5925A5E}" dt="2021-10-04T22:52:12.024" v="420" actId="26606"/>
          <ac:spMkLst>
            <pc:docMk/>
            <pc:sldMk cId="434802308" sldId="566"/>
            <ac:spMk id="13" creationId="{DB5AF5F3-AD0A-4EFA-854A-47C780F26264}"/>
          </ac:spMkLst>
        </pc:spChg>
        <pc:spChg chg="add">
          <ac:chgData name="Cummins, Sheri (NIH/OD) [E]" userId="27ef1276-516b-499b-b919-42898e02f206" providerId="ADAL" clId="{589AF50F-967E-4203-BBBC-1474F5925A5E}" dt="2021-10-04T22:52:12.024" v="420" actId="26606"/>
          <ac:spMkLst>
            <pc:docMk/>
            <pc:sldMk cId="434802308" sldId="566"/>
            <ac:spMk id="15" creationId="{1E3D6D6C-E192-4135-B1DB-17C71EEBC946}"/>
          </ac:spMkLst>
        </pc:spChg>
        <pc:picChg chg="add del mod">
          <ac:chgData name="Cummins, Sheri (NIH/OD) [E]" userId="27ef1276-516b-499b-b919-42898e02f206" providerId="ADAL" clId="{589AF50F-967E-4203-BBBC-1474F5925A5E}" dt="2021-10-04T22:52:41.013" v="423" actId="478"/>
          <ac:picMkLst>
            <pc:docMk/>
            <pc:sldMk cId="434802308" sldId="566"/>
            <ac:picMk id="8" creationId="{53BEC471-C814-47C8-91F8-B89E88A30939}"/>
          </ac:picMkLst>
        </pc:picChg>
      </pc:sldChg>
      <pc:sldChg chg="modSp add mod">
        <pc:chgData name="Cummins, Sheri (NIH/OD) [E]" userId="27ef1276-516b-499b-b919-42898e02f206" providerId="ADAL" clId="{589AF50F-967E-4203-BBBC-1474F5925A5E}" dt="2021-10-04T22:54:42.130" v="458" actId="207"/>
        <pc:sldMkLst>
          <pc:docMk/>
          <pc:sldMk cId="730289131" sldId="567"/>
        </pc:sldMkLst>
        <pc:spChg chg="mod">
          <ac:chgData name="Cummins, Sheri (NIH/OD) [E]" userId="27ef1276-516b-499b-b919-42898e02f206" providerId="ADAL" clId="{589AF50F-967E-4203-BBBC-1474F5925A5E}" dt="2021-10-04T22:53:59.274" v="455" actId="20577"/>
          <ac:spMkLst>
            <pc:docMk/>
            <pc:sldMk cId="730289131" sldId="567"/>
            <ac:spMk id="2" creationId="{74322C03-DFDE-4613-AC4B-E5054AAB0681}"/>
          </ac:spMkLst>
        </pc:spChg>
        <pc:spChg chg="mod">
          <ac:chgData name="Cummins, Sheri (NIH/OD) [E]" userId="27ef1276-516b-499b-b919-42898e02f206" providerId="ADAL" clId="{589AF50F-967E-4203-BBBC-1474F5925A5E}" dt="2021-10-04T22:54:42.130" v="458" actId="207"/>
          <ac:spMkLst>
            <pc:docMk/>
            <pc:sldMk cId="730289131" sldId="567"/>
            <ac:spMk id="4" creationId="{49C091B0-D14A-4469-9CF7-CFD5D054380B}"/>
          </ac:spMkLst>
        </pc:spChg>
      </pc:sldChg>
      <pc:sldChg chg="modSp add mod">
        <pc:chgData name="Cummins, Sheri (NIH/OD) [E]" userId="27ef1276-516b-499b-b919-42898e02f206" providerId="ADAL" clId="{589AF50F-967E-4203-BBBC-1474F5925A5E}" dt="2021-10-04T22:55:28.420" v="488" actId="27636"/>
        <pc:sldMkLst>
          <pc:docMk/>
          <pc:sldMk cId="3824680149" sldId="568"/>
        </pc:sldMkLst>
        <pc:spChg chg="mod">
          <ac:chgData name="Cummins, Sheri (NIH/OD) [E]" userId="27ef1276-516b-499b-b919-42898e02f206" providerId="ADAL" clId="{589AF50F-967E-4203-BBBC-1474F5925A5E}" dt="2021-10-04T22:55:11.198" v="485" actId="20577"/>
          <ac:spMkLst>
            <pc:docMk/>
            <pc:sldMk cId="3824680149" sldId="568"/>
            <ac:spMk id="2" creationId="{74322C03-DFDE-4613-AC4B-E5054AAB0681}"/>
          </ac:spMkLst>
        </pc:spChg>
        <pc:spChg chg="mod">
          <ac:chgData name="Cummins, Sheri (NIH/OD) [E]" userId="27ef1276-516b-499b-b919-42898e02f206" providerId="ADAL" clId="{589AF50F-967E-4203-BBBC-1474F5925A5E}" dt="2021-10-04T22:55:28.420" v="488" actId="27636"/>
          <ac:spMkLst>
            <pc:docMk/>
            <pc:sldMk cId="3824680149" sldId="568"/>
            <ac:spMk id="4" creationId="{49C091B0-D14A-4469-9CF7-CFD5D054380B}"/>
          </ac:spMkLst>
        </pc:spChg>
      </pc:sldChg>
      <pc:sldChg chg="addSp delSp modSp new del mod setBg">
        <pc:chgData name="Cummins, Sheri (NIH/OD) [E]" userId="27ef1276-516b-499b-b919-42898e02f206" providerId="ADAL" clId="{589AF50F-967E-4203-BBBC-1474F5925A5E}" dt="2021-10-04T23:13:09.184" v="576" actId="47"/>
        <pc:sldMkLst>
          <pc:docMk/>
          <pc:sldMk cId="280387151" sldId="569"/>
        </pc:sldMkLst>
        <pc:spChg chg="mod">
          <ac:chgData name="Cummins, Sheri (NIH/OD) [E]" userId="27ef1276-516b-499b-b919-42898e02f206" providerId="ADAL" clId="{589AF50F-967E-4203-BBBC-1474F5925A5E}" dt="2021-10-04T23:10:14.397" v="551" actId="26606"/>
          <ac:spMkLst>
            <pc:docMk/>
            <pc:sldMk cId="280387151" sldId="569"/>
            <ac:spMk id="2" creationId="{7AD28E50-2339-4D3E-AEF5-22DF68A7EDC1}"/>
          </ac:spMkLst>
        </pc:spChg>
        <pc:spChg chg="add del">
          <ac:chgData name="Cummins, Sheri (NIH/OD) [E]" userId="27ef1276-516b-499b-b919-42898e02f206" providerId="ADAL" clId="{589AF50F-967E-4203-BBBC-1474F5925A5E}" dt="2021-10-04T23:10:03.755" v="548" actId="26606"/>
          <ac:spMkLst>
            <pc:docMk/>
            <pc:sldMk cId="280387151" sldId="569"/>
            <ac:spMk id="12" creationId="{8F54B2FB-3F54-4350-8D1B-F86D677CA7ED}"/>
          </ac:spMkLst>
        </pc:spChg>
        <pc:spChg chg="add del">
          <ac:chgData name="Cummins, Sheri (NIH/OD) [E]" userId="27ef1276-516b-499b-b919-42898e02f206" providerId="ADAL" clId="{589AF50F-967E-4203-BBBC-1474F5925A5E}" dt="2021-10-04T23:10:03.755" v="548" actId="26606"/>
          <ac:spMkLst>
            <pc:docMk/>
            <pc:sldMk cId="280387151" sldId="569"/>
            <ac:spMk id="18" creationId="{DDB56DB5-0324-4F79-9AB8-CB18C1DC8743}"/>
          </ac:spMkLst>
        </pc:spChg>
        <pc:spChg chg="add del">
          <ac:chgData name="Cummins, Sheri (NIH/OD) [E]" userId="27ef1276-516b-499b-b919-42898e02f206" providerId="ADAL" clId="{589AF50F-967E-4203-BBBC-1474F5925A5E}" dt="2021-10-04T23:10:03.755" v="548" actId="26606"/>
          <ac:spMkLst>
            <pc:docMk/>
            <pc:sldMk cId="280387151" sldId="569"/>
            <ac:spMk id="20" creationId="{C91B2AEB-9C03-4291-82DB-27D351F311F4}"/>
          </ac:spMkLst>
        </pc:spChg>
        <pc:spChg chg="add del">
          <ac:chgData name="Cummins, Sheri (NIH/OD) [E]" userId="27ef1276-516b-499b-b919-42898e02f206" providerId="ADAL" clId="{589AF50F-967E-4203-BBBC-1474F5925A5E}" dt="2021-10-04T23:10:14.342" v="550" actId="26606"/>
          <ac:spMkLst>
            <pc:docMk/>
            <pc:sldMk cId="280387151" sldId="569"/>
            <ac:spMk id="22" creationId="{312E2C24-0CD2-4071-8CE2-B059993A99EF}"/>
          </ac:spMkLst>
        </pc:spChg>
        <pc:spChg chg="add del">
          <ac:chgData name="Cummins, Sheri (NIH/OD) [E]" userId="27ef1276-516b-499b-b919-42898e02f206" providerId="ADAL" clId="{589AF50F-967E-4203-BBBC-1474F5925A5E}" dt="2021-10-04T23:10:14.342" v="550" actId="26606"/>
          <ac:spMkLst>
            <pc:docMk/>
            <pc:sldMk cId="280387151" sldId="569"/>
            <ac:spMk id="24" creationId="{24F1DC13-C830-4B86-A9C6-927F5C55DBD7}"/>
          </ac:spMkLst>
        </pc:spChg>
        <pc:spChg chg="add del">
          <ac:chgData name="Cummins, Sheri (NIH/OD) [E]" userId="27ef1276-516b-499b-b919-42898e02f206" providerId="ADAL" clId="{589AF50F-967E-4203-BBBC-1474F5925A5E}" dt="2021-10-04T23:10:14.342" v="550" actId="26606"/>
          <ac:spMkLst>
            <pc:docMk/>
            <pc:sldMk cId="280387151" sldId="569"/>
            <ac:spMk id="26" creationId="{B9C04DC5-313B-4FE4-B868-5672A376419F}"/>
          </ac:spMkLst>
        </pc:spChg>
        <pc:spChg chg="add del">
          <ac:chgData name="Cummins, Sheri (NIH/OD) [E]" userId="27ef1276-516b-499b-b919-42898e02f206" providerId="ADAL" clId="{589AF50F-967E-4203-BBBC-1474F5925A5E}" dt="2021-10-04T23:10:14.342" v="550" actId="26606"/>
          <ac:spMkLst>
            <pc:docMk/>
            <pc:sldMk cId="280387151" sldId="569"/>
            <ac:spMk id="29" creationId="{329FDD08-42D8-4AFF-90E5-5DAA5BC4CBD8}"/>
          </ac:spMkLst>
        </pc:spChg>
        <pc:spChg chg="add del">
          <ac:chgData name="Cummins, Sheri (NIH/OD) [E]" userId="27ef1276-516b-499b-b919-42898e02f206" providerId="ADAL" clId="{589AF50F-967E-4203-BBBC-1474F5925A5E}" dt="2021-10-04T23:10:14.342" v="550" actId="26606"/>
          <ac:spMkLst>
            <pc:docMk/>
            <pc:sldMk cId="280387151" sldId="569"/>
            <ac:spMk id="30" creationId="{4C1E981B-F06E-48B4-9275-F4B261AFCAC0}"/>
          </ac:spMkLst>
        </pc:spChg>
        <pc:spChg chg="add">
          <ac:chgData name="Cummins, Sheri (NIH/OD) [E]" userId="27ef1276-516b-499b-b919-42898e02f206" providerId="ADAL" clId="{589AF50F-967E-4203-BBBC-1474F5925A5E}" dt="2021-10-04T23:10:14.397" v="551" actId="26606"/>
          <ac:spMkLst>
            <pc:docMk/>
            <pc:sldMk cId="280387151" sldId="569"/>
            <ac:spMk id="34" creationId="{8F54B2FB-3F54-4350-8D1B-F86D677CA7ED}"/>
          </ac:spMkLst>
        </pc:spChg>
        <pc:spChg chg="add">
          <ac:chgData name="Cummins, Sheri (NIH/OD) [E]" userId="27ef1276-516b-499b-b919-42898e02f206" providerId="ADAL" clId="{589AF50F-967E-4203-BBBC-1474F5925A5E}" dt="2021-10-04T23:10:14.397" v="551" actId="26606"/>
          <ac:spMkLst>
            <pc:docMk/>
            <pc:sldMk cId="280387151" sldId="569"/>
            <ac:spMk id="37" creationId="{DDB56DB5-0324-4F79-9AB8-CB18C1DC8743}"/>
          </ac:spMkLst>
        </pc:spChg>
        <pc:spChg chg="add">
          <ac:chgData name="Cummins, Sheri (NIH/OD) [E]" userId="27ef1276-516b-499b-b919-42898e02f206" providerId="ADAL" clId="{589AF50F-967E-4203-BBBC-1474F5925A5E}" dt="2021-10-04T23:10:14.397" v="551" actId="26606"/>
          <ac:spMkLst>
            <pc:docMk/>
            <pc:sldMk cId="280387151" sldId="569"/>
            <ac:spMk id="38" creationId="{C91B2AEB-9C03-4291-82DB-27D351F311F4}"/>
          </ac:spMkLst>
        </pc:spChg>
        <pc:picChg chg="add mod">
          <ac:chgData name="Cummins, Sheri (NIH/OD) [E]" userId="27ef1276-516b-499b-b919-42898e02f206" providerId="ADAL" clId="{589AF50F-967E-4203-BBBC-1474F5925A5E}" dt="2021-10-04T23:10:19.669" v="552" actId="962"/>
          <ac:picMkLst>
            <pc:docMk/>
            <pc:sldMk cId="280387151" sldId="569"/>
            <ac:picMk id="3" creationId="{07C04087-600D-4373-8DA1-BEEB07100183}"/>
          </ac:picMkLst>
        </pc:picChg>
        <pc:picChg chg="add del">
          <ac:chgData name="Cummins, Sheri (NIH/OD) [E]" userId="27ef1276-516b-499b-b919-42898e02f206" providerId="ADAL" clId="{589AF50F-967E-4203-BBBC-1474F5925A5E}" dt="2021-10-04T23:10:03.755" v="548" actId="26606"/>
          <ac:picMkLst>
            <pc:docMk/>
            <pc:sldMk cId="280387151" sldId="569"/>
            <ac:picMk id="8" creationId="{AA085689-791F-4B8F-9F30-12415B97D366}"/>
          </ac:picMkLst>
        </pc:picChg>
        <pc:picChg chg="add del">
          <ac:chgData name="Cummins, Sheri (NIH/OD) [E]" userId="27ef1276-516b-499b-b919-42898e02f206" providerId="ADAL" clId="{589AF50F-967E-4203-BBBC-1474F5925A5E}" dt="2021-10-04T23:10:03.755" v="548" actId="26606"/>
          <ac:picMkLst>
            <pc:docMk/>
            <pc:sldMk cId="280387151" sldId="569"/>
            <ac:picMk id="10" creationId="{AA3FED7F-6821-47C0-A464-E9278B24129E}"/>
          </ac:picMkLst>
        </pc:picChg>
        <pc:picChg chg="add del">
          <ac:chgData name="Cummins, Sheri (NIH/OD) [E]" userId="27ef1276-516b-499b-b919-42898e02f206" providerId="ADAL" clId="{589AF50F-967E-4203-BBBC-1474F5925A5E}" dt="2021-10-04T23:10:03.755" v="548" actId="26606"/>
          <ac:picMkLst>
            <pc:docMk/>
            <pc:sldMk cId="280387151" sldId="569"/>
            <ac:picMk id="14" creationId="{561B34F5-88E5-4711-BC16-3005C29AD7C6}"/>
          </ac:picMkLst>
        </pc:picChg>
        <pc:picChg chg="add del">
          <ac:chgData name="Cummins, Sheri (NIH/OD) [E]" userId="27ef1276-516b-499b-b919-42898e02f206" providerId="ADAL" clId="{589AF50F-967E-4203-BBBC-1474F5925A5E}" dt="2021-10-04T23:10:03.755" v="548" actId="26606"/>
          <ac:picMkLst>
            <pc:docMk/>
            <pc:sldMk cId="280387151" sldId="569"/>
            <ac:picMk id="16" creationId="{4F3661D0-2268-4D3E-88BA-0647BCBE33AF}"/>
          </ac:picMkLst>
        </pc:picChg>
        <pc:picChg chg="add del">
          <ac:chgData name="Cummins, Sheri (NIH/OD) [E]" userId="27ef1276-516b-499b-b919-42898e02f206" providerId="ADAL" clId="{589AF50F-967E-4203-BBBC-1474F5925A5E}" dt="2021-10-04T23:10:14.342" v="550" actId="26606"/>
          <ac:picMkLst>
            <pc:docMk/>
            <pc:sldMk cId="280387151" sldId="569"/>
            <ac:picMk id="23" creationId="{7594FC8B-8CD2-407F-94F1-9C71F5AEC2B6}"/>
          </ac:picMkLst>
        </pc:picChg>
        <pc:picChg chg="add del">
          <ac:chgData name="Cummins, Sheri (NIH/OD) [E]" userId="27ef1276-516b-499b-b919-42898e02f206" providerId="ADAL" clId="{589AF50F-967E-4203-BBBC-1474F5925A5E}" dt="2021-10-04T23:10:14.342" v="550" actId="26606"/>
          <ac:picMkLst>
            <pc:docMk/>
            <pc:sldMk cId="280387151" sldId="569"/>
            <ac:picMk id="25" creationId="{DBABC971-8D40-4A4F-AC60-28B9172789B9}"/>
          </ac:picMkLst>
        </pc:picChg>
        <pc:picChg chg="add del">
          <ac:chgData name="Cummins, Sheri (NIH/OD) [E]" userId="27ef1276-516b-499b-b919-42898e02f206" providerId="ADAL" clId="{589AF50F-967E-4203-BBBC-1474F5925A5E}" dt="2021-10-04T23:10:14.342" v="550" actId="26606"/>
          <ac:picMkLst>
            <pc:docMk/>
            <pc:sldMk cId="280387151" sldId="569"/>
            <ac:picMk id="27" creationId="{791AE23E-90C9-4963-96E2-8DADBFC3BC09}"/>
          </ac:picMkLst>
        </pc:picChg>
        <pc:picChg chg="add del">
          <ac:chgData name="Cummins, Sheri (NIH/OD) [E]" userId="27ef1276-516b-499b-b919-42898e02f206" providerId="ADAL" clId="{589AF50F-967E-4203-BBBC-1474F5925A5E}" dt="2021-10-04T23:10:14.342" v="550" actId="26606"/>
          <ac:picMkLst>
            <pc:docMk/>
            <pc:sldMk cId="280387151" sldId="569"/>
            <ac:picMk id="28" creationId="{C5F93E90-4379-4AAC-B021-E5FA6D974AED}"/>
          </ac:picMkLst>
        </pc:picChg>
        <pc:picChg chg="add">
          <ac:chgData name="Cummins, Sheri (NIH/OD) [E]" userId="27ef1276-516b-499b-b919-42898e02f206" providerId="ADAL" clId="{589AF50F-967E-4203-BBBC-1474F5925A5E}" dt="2021-10-04T23:10:14.397" v="551" actId="26606"/>
          <ac:picMkLst>
            <pc:docMk/>
            <pc:sldMk cId="280387151" sldId="569"/>
            <ac:picMk id="32" creationId="{AA085689-791F-4B8F-9F30-12415B97D366}"/>
          </ac:picMkLst>
        </pc:picChg>
        <pc:picChg chg="add">
          <ac:chgData name="Cummins, Sheri (NIH/OD) [E]" userId="27ef1276-516b-499b-b919-42898e02f206" providerId="ADAL" clId="{589AF50F-967E-4203-BBBC-1474F5925A5E}" dt="2021-10-04T23:10:14.397" v="551" actId="26606"/>
          <ac:picMkLst>
            <pc:docMk/>
            <pc:sldMk cId="280387151" sldId="569"/>
            <ac:picMk id="33" creationId="{AA3FED7F-6821-47C0-A464-E9278B24129E}"/>
          </ac:picMkLst>
        </pc:picChg>
        <pc:picChg chg="add">
          <ac:chgData name="Cummins, Sheri (NIH/OD) [E]" userId="27ef1276-516b-499b-b919-42898e02f206" providerId="ADAL" clId="{589AF50F-967E-4203-BBBC-1474F5925A5E}" dt="2021-10-04T23:10:14.397" v="551" actId="26606"/>
          <ac:picMkLst>
            <pc:docMk/>
            <pc:sldMk cId="280387151" sldId="569"/>
            <ac:picMk id="35" creationId="{561B34F5-88E5-4711-BC16-3005C29AD7C6}"/>
          </ac:picMkLst>
        </pc:picChg>
        <pc:picChg chg="add">
          <ac:chgData name="Cummins, Sheri (NIH/OD) [E]" userId="27ef1276-516b-499b-b919-42898e02f206" providerId="ADAL" clId="{589AF50F-967E-4203-BBBC-1474F5925A5E}" dt="2021-10-04T23:10:14.397" v="551" actId="26606"/>
          <ac:picMkLst>
            <pc:docMk/>
            <pc:sldMk cId="280387151" sldId="569"/>
            <ac:picMk id="36" creationId="{4F3661D0-2268-4D3E-88BA-0647BCBE33AF}"/>
          </ac:picMkLst>
        </pc:picChg>
      </pc:sldChg>
      <pc:sldChg chg="delSp add del setBg delDesignElem">
        <pc:chgData name="Cummins, Sheri (NIH/OD) [E]" userId="27ef1276-516b-499b-b919-42898e02f206" providerId="ADAL" clId="{589AF50F-967E-4203-BBBC-1474F5925A5E}" dt="2021-10-04T23:12:11.172" v="565" actId="47"/>
        <pc:sldMkLst>
          <pc:docMk/>
          <pc:sldMk cId="1950199823" sldId="570"/>
        </pc:sldMkLst>
        <pc:spChg chg="del">
          <ac:chgData name="Cummins, Sheri (NIH/OD) [E]" userId="27ef1276-516b-499b-b919-42898e02f206" providerId="ADAL" clId="{589AF50F-967E-4203-BBBC-1474F5925A5E}" dt="2021-10-04T23:10:48.492" v="555"/>
          <ac:spMkLst>
            <pc:docMk/>
            <pc:sldMk cId="1950199823" sldId="570"/>
            <ac:spMk id="34" creationId="{8F54B2FB-3F54-4350-8D1B-F86D677CA7ED}"/>
          </ac:spMkLst>
        </pc:spChg>
        <pc:spChg chg="del">
          <ac:chgData name="Cummins, Sheri (NIH/OD) [E]" userId="27ef1276-516b-499b-b919-42898e02f206" providerId="ADAL" clId="{589AF50F-967E-4203-BBBC-1474F5925A5E}" dt="2021-10-04T23:10:48.492" v="555"/>
          <ac:spMkLst>
            <pc:docMk/>
            <pc:sldMk cId="1950199823" sldId="570"/>
            <ac:spMk id="37" creationId="{DDB56DB5-0324-4F79-9AB8-CB18C1DC8743}"/>
          </ac:spMkLst>
        </pc:spChg>
        <pc:spChg chg="del">
          <ac:chgData name="Cummins, Sheri (NIH/OD) [E]" userId="27ef1276-516b-499b-b919-42898e02f206" providerId="ADAL" clId="{589AF50F-967E-4203-BBBC-1474F5925A5E}" dt="2021-10-04T23:10:48.492" v="555"/>
          <ac:spMkLst>
            <pc:docMk/>
            <pc:sldMk cId="1950199823" sldId="570"/>
            <ac:spMk id="38" creationId="{C91B2AEB-9C03-4291-82DB-27D351F311F4}"/>
          </ac:spMkLst>
        </pc:spChg>
        <pc:picChg chg="del">
          <ac:chgData name="Cummins, Sheri (NIH/OD) [E]" userId="27ef1276-516b-499b-b919-42898e02f206" providerId="ADAL" clId="{589AF50F-967E-4203-BBBC-1474F5925A5E}" dt="2021-10-04T23:10:48.492" v="555"/>
          <ac:picMkLst>
            <pc:docMk/>
            <pc:sldMk cId="1950199823" sldId="570"/>
            <ac:picMk id="32" creationId="{AA085689-791F-4B8F-9F30-12415B97D366}"/>
          </ac:picMkLst>
        </pc:picChg>
        <pc:picChg chg="del">
          <ac:chgData name="Cummins, Sheri (NIH/OD) [E]" userId="27ef1276-516b-499b-b919-42898e02f206" providerId="ADAL" clId="{589AF50F-967E-4203-BBBC-1474F5925A5E}" dt="2021-10-04T23:10:48.492" v="555"/>
          <ac:picMkLst>
            <pc:docMk/>
            <pc:sldMk cId="1950199823" sldId="570"/>
            <ac:picMk id="33" creationId="{AA3FED7F-6821-47C0-A464-E9278B24129E}"/>
          </ac:picMkLst>
        </pc:picChg>
        <pc:picChg chg="del">
          <ac:chgData name="Cummins, Sheri (NIH/OD) [E]" userId="27ef1276-516b-499b-b919-42898e02f206" providerId="ADAL" clId="{589AF50F-967E-4203-BBBC-1474F5925A5E}" dt="2021-10-04T23:10:48.492" v="555"/>
          <ac:picMkLst>
            <pc:docMk/>
            <pc:sldMk cId="1950199823" sldId="570"/>
            <ac:picMk id="35" creationId="{561B34F5-88E5-4711-BC16-3005C29AD7C6}"/>
          </ac:picMkLst>
        </pc:picChg>
        <pc:picChg chg="del">
          <ac:chgData name="Cummins, Sheri (NIH/OD) [E]" userId="27ef1276-516b-499b-b919-42898e02f206" providerId="ADAL" clId="{589AF50F-967E-4203-BBBC-1474F5925A5E}" dt="2021-10-04T23:10:48.492" v="555"/>
          <ac:picMkLst>
            <pc:docMk/>
            <pc:sldMk cId="1950199823" sldId="570"/>
            <ac:picMk id="36" creationId="{4F3661D0-2268-4D3E-88BA-0647BCBE33AF}"/>
          </ac:picMkLst>
        </pc:picChg>
      </pc:sldChg>
      <pc:sldChg chg="delSp add setBg delDesignElem">
        <pc:chgData name="Cummins, Sheri (NIH/OD) [E]" userId="27ef1276-516b-499b-b919-42898e02f206" providerId="ADAL" clId="{589AF50F-967E-4203-BBBC-1474F5925A5E}" dt="2021-10-04T23:12:23.017" v="570"/>
        <pc:sldMkLst>
          <pc:docMk/>
          <pc:sldMk cId="1728957152" sldId="571"/>
        </pc:sldMkLst>
        <pc:spChg chg="del">
          <ac:chgData name="Cummins, Sheri (NIH/OD) [E]" userId="27ef1276-516b-499b-b919-42898e02f206" providerId="ADAL" clId="{589AF50F-967E-4203-BBBC-1474F5925A5E}" dt="2021-10-04T23:12:23.017" v="570"/>
          <ac:spMkLst>
            <pc:docMk/>
            <pc:sldMk cId="1728957152" sldId="571"/>
            <ac:spMk id="14" creationId="{8F54B2FB-3F54-4350-8D1B-F86D677CA7ED}"/>
          </ac:spMkLst>
        </pc:spChg>
        <pc:spChg chg="del">
          <ac:chgData name="Cummins, Sheri (NIH/OD) [E]" userId="27ef1276-516b-499b-b919-42898e02f206" providerId="ADAL" clId="{589AF50F-967E-4203-BBBC-1474F5925A5E}" dt="2021-10-04T23:12:23.017" v="570"/>
          <ac:spMkLst>
            <pc:docMk/>
            <pc:sldMk cId="1728957152" sldId="571"/>
            <ac:spMk id="20" creationId="{DDB56DB5-0324-4F79-9AB8-CB18C1DC8743}"/>
          </ac:spMkLst>
        </pc:spChg>
        <pc:spChg chg="del">
          <ac:chgData name="Cummins, Sheri (NIH/OD) [E]" userId="27ef1276-516b-499b-b919-42898e02f206" providerId="ADAL" clId="{589AF50F-967E-4203-BBBC-1474F5925A5E}" dt="2021-10-04T23:12:23.017" v="570"/>
          <ac:spMkLst>
            <pc:docMk/>
            <pc:sldMk cId="1728957152" sldId="571"/>
            <ac:spMk id="22" creationId="{C91B2AEB-9C03-4291-82DB-27D351F311F4}"/>
          </ac:spMkLst>
        </pc:spChg>
        <pc:picChg chg="del">
          <ac:chgData name="Cummins, Sheri (NIH/OD) [E]" userId="27ef1276-516b-499b-b919-42898e02f206" providerId="ADAL" clId="{589AF50F-967E-4203-BBBC-1474F5925A5E}" dt="2021-10-04T23:12:23.017" v="570"/>
          <ac:picMkLst>
            <pc:docMk/>
            <pc:sldMk cId="1728957152" sldId="571"/>
            <ac:picMk id="10" creationId="{AA085689-791F-4B8F-9F30-12415B97D366}"/>
          </ac:picMkLst>
        </pc:picChg>
        <pc:picChg chg="del">
          <ac:chgData name="Cummins, Sheri (NIH/OD) [E]" userId="27ef1276-516b-499b-b919-42898e02f206" providerId="ADAL" clId="{589AF50F-967E-4203-BBBC-1474F5925A5E}" dt="2021-10-04T23:12:23.017" v="570"/>
          <ac:picMkLst>
            <pc:docMk/>
            <pc:sldMk cId="1728957152" sldId="571"/>
            <ac:picMk id="12" creationId="{AA3FED7F-6821-47C0-A464-E9278B24129E}"/>
          </ac:picMkLst>
        </pc:picChg>
        <pc:picChg chg="del">
          <ac:chgData name="Cummins, Sheri (NIH/OD) [E]" userId="27ef1276-516b-499b-b919-42898e02f206" providerId="ADAL" clId="{589AF50F-967E-4203-BBBC-1474F5925A5E}" dt="2021-10-04T23:12:23.017" v="570"/>
          <ac:picMkLst>
            <pc:docMk/>
            <pc:sldMk cId="1728957152" sldId="571"/>
            <ac:picMk id="16" creationId="{561B34F5-88E5-4711-BC16-3005C29AD7C6}"/>
          </ac:picMkLst>
        </pc:picChg>
        <pc:picChg chg="del">
          <ac:chgData name="Cummins, Sheri (NIH/OD) [E]" userId="27ef1276-516b-499b-b919-42898e02f206" providerId="ADAL" clId="{589AF50F-967E-4203-BBBC-1474F5925A5E}" dt="2021-10-04T23:12:23.017" v="570"/>
          <ac:picMkLst>
            <pc:docMk/>
            <pc:sldMk cId="1728957152" sldId="571"/>
            <ac:picMk id="18" creationId="{4F3661D0-2268-4D3E-88BA-0647BCBE33AF}"/>
          </ac:picMkLst>
        </pc:picChg>
      </pc:sldChg>
      <pc:sldChg chg="addSp delSp modSp add del mod setBg delDesignElem">
        <pc:chgData name="Cummins, Sheri (NIH/OD) [E]" userId="27ef1276-516b-499b-b919-42898e02f206" providerId="ADAL" clId="{589AF50F-967E-4203-BBBC-1474F5925A5E}" dt="2021-10-04T23:12:19.591" v="568" actId="47"/>
        <pc:sldMkLst>
          <pc:docMk/>
          <pc:sldMk cId="4056600788" sldId="571"/>
        </pc:sldMkLst>
        <pc:spChg chg="add">
          <ac:chgData name="Cummins, Sheri (NIH/OD) [E]" userId="27ef1276-516b-499b-b919-42898e02f206" providerId="ADAL" clId="{589AF50F-967E-4203-BBBC-1474F5925A5E}" dt="2021-10-04T23:11:42.947" v="563" actId="26606"/>
          <ac:spMkLst>
            <pc:docMk/>
            <pc:sldMk cId="4056600788" sldId="571"/>
            <ac:spMk id="14" creationId="{8F54B2FB-3F54-4350-8D1B-F86D677CA7ED}"/>
          </ac:spMkLst>
        </pc:spChg>
        <pc:spChg chg="add">
          <ac:chgData name="Cummins, Sheri (NIH/OD) [E]" userId="27ef1276-516b-499b-b919-42898e02f206" providerId="ADAL" clId="{589AF50F-967E-4203-BBBC-1474F5925A5E}" dt="2021-10-04T23:11:42.947" v="563" actId="26606"/>
          <ac:spMkLst>
            <pc:docMk/>
            <pc:sldMk cId="4056600788" sldId="571"/>
            <ac:spMk id="20" creationId="{DDB56DB5-0324-4F79-9AB8-CB18C1DC8743}"/>
          </ac:spMkLst>
        </pc:spChg>
        <pc:spChg chg="add">
          <ac:chgData name="Cummins, Sheri (NIH/OD) [E]" userId="27ef1276-516b-499b-b919-42898e02f206" providerId="ADAL" clId="{589AF50F-967E-4203-BBBC-1474F5925A5E}" dt="2021-10-04T23:11:42.947" v="563" actId="26606"/>
          <ac:spMkLst>
            <pc:docMk/>
            <pc:sldMk cId="4056600788" sldId="571"/>
            <ac:spMk id="22" creationId="{C91B2AEB-9C03-4291-82DB-27D351F311F4}"/>
          </ac:spMkLst>
        </pc:spChg>
        <pc:spChg chg="del">
          <ac:chgData name="Cummins, Sheri (NIH/OD) [E]" userId="27ef1276-516b-499b-b919-42898e02f206" providerId="ADAL" clId="{589AF50F-967E-4203-BBBC-1474F5925A5E}" dt="2021-10-04T23:10:57.370" v="557"/>
          <ac:spMkLst>
            <pc:docMk/>
            <pc:sldMk cId="4056600788" sldId="571"/>
            <ac:spMk id="34" creationId="{8F54B2FB-3F54-4350-8D1B-F86D677CA7ED}"/>
          </ac:spMkLst>
        </pc:spChg>
        <pc:spChg chg="del">
          <ac:chgData name="Cummins, Sheri (NIH/OD) [E]" userId="27ef1276-516b-499b-b919-42898e02f206" providerId="ADAL" clId="{589AF50F-967E-4203-BBBC-1474F5925A5E}" dt="2021-10-04T23:10:57.370" v="557"/>
          <ac:spMkLst>
            <pc:docMk/>
            <pc:sldMk cId="4056600788" sldId="571"/>
            <ac:spMk id="37" creationId="{DDB56DB5-0324-4F79-9AB8-CB18C1DC8743}"/>
          </ac:spMkLst>
        </pc:spChg>
        <pc:spChg chg="del">
          <ac:chgData name="Cummins, Sheri (NIH/OD) [E]" userId="27ef1276-516b-499b-b919-42898e02f206" providerId="ADAL" clId="{589AF50F-967E-4203-BBBC-1474F5925A5E}" dt="2021-10-04T23:10:57.370" v="557"/>
          <ac:spMkLst>
            <pc:docMk/>
            <pc:sldMk cId="4056600788" sldId="571"/>
            <ac:spMk id="38" creationId="{C91B2AEB-9C03-4291-82DB-27D351F311F4}"/>
          </ac:spMkLst>
        </pc:spChg>
        <pc:picChg chg="del">
          <ac:chgData name="Cummins, Sheri (NIH/OD) [E]" userId="27ef1276-516b-499b-b919-42898e02f206" providerId="ADAL" clId="{589AF50F-967E-4203-BBBC-1474F5925A5E}" dt="2021-10-04T23:11:28.227" v="558" actId="478"/>
          <ac:picMkLst>
            <pc:docMk/>
            <pc:sldMk cId="4056600788" sldId="571"/>
            <ac:picMk id="3" creationId="{07C04087-600D-4373-8DA1-BEEB07100183}"/>
          </ac:picMkLst>
        </pc:picChg>
        <pc:picChg chg="add mod">
          <ac:chgData name="Cummins, Sheri (NIH/OD) [E]" userId="27ef1276-516b-499b-b919-42898e02f206" providerId="ADAL" clId="{589AF50F-967E-4203-BBBC-1474F5925A5E}" dt="2021-10-04T23:11:46.650" v="564" actId="962"/>
          <ac:picMkLst>
            <pc:docMk/>
            <pc:sldMk cId="4056600788" sldId="571"/>
            <ac:picMk id="5" creationId="{3B67A23E-EF13-49F2-B38D-1A1884B5ED05}"/>
          </ac:picMkLst>
        </pc:picChg>
        <pc:picChg chg="add">
          <ac:chgData name="Cummins, Sheri (NIH/OD) [E]" userId="27ef1276-516b-499b-b919-42898e02f206" providerId="ADAL" clId="{589AF50F-967E-4203-BBBC-1474F5925A5E}" dt="2021-10-04T23:11:42.947" v="563" actId="26606"/>
          <ac:picMkLst>
            <pc:docMk/>
            <pc:sldMk cId="4056600788" sldId="571"/>
            <ac:picMk id="10" creationId="{AA085689-791F-4B8F-9F30-12415B97D366}"/>
          </ac:picMkLst>
        </pc:picChg>
        <pc:picChg chg="add">
          <ac:chgData name="Cummins, Sheri (NIH/OD) [E]" userId="27ef1276-516b-499b-b919-42898e02f206" providerId="ADAL" clId="{589AF50F-967E-4203-BBBC-1474F5925A5E}" dt="2021-10-04T23:11:42.947" v="563" actId="26606"/>
          <ac:picMkLst>
            <pc:docMk/>
            <pc:sldMk cId="4056600788" sldId="571"/>
            <ac:picMk id="12" creationId="{AA3FED7F-6821-47C0-A464-E9278B24129E}"/>
          </ac:picMkLst>
        </pc:picChg>
        <pc:picChg chg="add">
          <ac:chgData name="Cummins, Sheri (NIH/OD) [E]" userId="27ef1276-516b-499b-b919-42898e02f206" providerId="ADAL" clId="{589AF50F-967E-4203-BBBC-1474F5925A5E}" dt="2021-10-04T23:11:42.947" v="563" actId="26606"/>
          <ac:picMkLst>
            <pc:docMk/>
            <pc:sldMk cId="4056600788" sldId="571"/>
            <ac:picMk id="16" creationId="{561B34F5-88E5-4711-BC16-3005C29AD7C6}"/>
          </ac:picMkLst>
        </pc:picChg>
        <pc:picChg chg="add">
          <ac:chgData name="Cummins, Sheri (NIH/OD) [E]" userId="27ef1276-516b-499b-b919-42898e02f206" providerId="ADAL" clId="{589AF50F-967E-4203-BBBC-1474F5925A5E}" dt="2021-10-04T23:11:42.947" v="563" actId="26606"/>
          <ac:picMkLst>
            <pc:docMk/>
            <pc:sldMk cId="4056600788" sldId="571"/>
            <ac:picMk id="18" creationId="{4F3661D0-2268-4D3E-88BA-0647BCBE33AF}"/>
          </ac:picMkLst>
        </pc:picChg>
        <pc:picChg chg="del">
          <ac:chgData name="Cummins, Sheri (NIH/OD) [E]" userId="27ef1276-516b-499b-b919-42898e02f206" providerId="ADAL" clId="{589AF50F-967E-4203-BBBC-1474F5925A5E}" dt="2021-10-04T23:10:57.370" v="557"/>
          <ac:picMkLst>
            <pc:docMk/>
            <pc:sldMk cId="4056600788" sldId="571"/>
            <ac:picMk id="32" creationId="{AA085689-791F-4B8F-9F30-12415B97D366}"/>
          </ac:picMkLst>
        </pc:picChg>
        <pc:picChg chg="del">
          <ac:chgData name="Cummins, Sheri (NIH/OD) [E]" userId="27ef1276-516b-499b-b919-42898e02f206" providerId="ADAL" clId="{589AF50F-967E-4203-BBBC-1474F5925A5E}" dt="2021-10-04T23:10:57.370" v="557"/>
          <ac:picMkLst>
            <pc:docMk/>
            <pc:sldMk cId="4056600788" sldId="571"/>
            <ac:picMk id="33" creationId="{AA3FED7F-6821-47C0-A464-E9278B24129E}"/>
          </ac:picMkLst>
        </pc:picChg>
        <pc:picChg chg="del">
          <ac:chgData name="Cummins, Sheri (NIH/OD) [E]" userId="27ef1276-516b-499b-b919-42898e02f206" providerId="ADAL" clId="{589AF50F-967E-4203-BBBC-1474F5925A5E}" dt="2021-10-04T23:10:57.370" v="557"/>
          <ac:picMkLst>
            <pc:docMk/>
            <pc:sldMk cId="4056600788" sldId="571"/>
            <ac:picMk id="35" creationId="{561B34F5-88E5-4711-BC16-3005C29AD7C6}"/>
          </ac:picMkLst>
        </pc:picChg>
        <pc:picChg chg="del">
          <ac:chgData name="Cummins, Sheri (NIH/OD) [E]" userId="27ef1276-516b-499b-b919-42898e02f206" providerId="ADAL" clId="{589AF50F-967E-4203-BBBC-1474F5925A5E}" dt="2021-10-04T23:10:57.370" v="557"/>
          <ac:picMkLst>
            <pc:docMk/>
            <pc:sldMk cId="4056600788" sldId="571"/>
            <ac:picMk id="36" creationId="{4F3661D0-2268-4D3E-88BA-0647BCBE33AF}"/>
          </ac:picMkLst>
        </pc:picChg>
      </pc:sldChg>
      <pc:sldChg chg="delSp add setBg delDesignElem">
        <pc:chgData name="Cummins, Sheri (NIH/OD) [E]" userId="27ef1276-516b-499b-b919-42898e02f206" providerId="ADAL" clId="{589AF50F-967E-4203-BBBC-1474F5925A5E}" dt="2021-10-04T23:12:14.589" v="567"/>
        <pc:sldMkLst>
          <pc:docMk/>
          <pc:sldMk cId="170451264" sldId="572"/>
        </pc:sldMkLst>
        <pc:spChg chg="del">
          <ac:chgData name="Cummins, Sheri (NIH/OD) [E]" userId="27ef1276-516b-499b-b919-42898e02f206" providerId="ADAL" clId="{589AF50F-967E-4203-BBBC-1474F5925A5E}" dt="2021-10-04T23:12:14.589" v="567"/>
          <ac:spMkLst>
            <pc:docMk/>
            <pc:sldMk cId="170451264" sldId="572"/>
            <ac:spMk id="14" creationId="{8F54B2FB-3F54-4350-8D1B-F86D677CA7ED}"/>
          </ac:spMkLst>
        </pc:spChg>
        <pc:spChg chg="del">
          <ac:chgData name="Cummins, Sheri (NIH/OD) [E]" userId="27ef1276-516b-499b-b919-42898e02f206" providerId="ADAL" clId="{589AF50F-967E-4203-BBBC-1474F5925A5E}" dt="2021-10-04T23:12:14.589" v="567"/>
          <ac:spMkLst>
            <pc:docMk/>
            <pc:sldMk cId="170451264" sldId="572"/>
            <ac:spMk id="20" creationId="{DDB56DB5-0324-4F79-9AB8-CB18C1DC8743}"/>
          </ac:spMkLst>
        </pc:spChg>
        <pc:spChg chg="del">
          <ac:chgData name="Cummins, Sheri (NIH/OD) [E]" userId="27ef1276-516b-499b-b919-42898e02f206" providerId="ADAL" clId="{589AF50F-967E-4203-BBBC-1474F5925A5E}" dt="2021-10-04T23:12:14.589" v="567"/>
          <ac:spMkLst>
            <pc:docMk/>
            <pc:sldMk cId="170451264" sldId="572"/>
            <ac:spMk id="22" creationId="{C91B2AEB-9C03-4291-82DB-27D351F311F4}"/>
          </ac:spMkLst>
        </pc:spChg>
        <pc:picChg chg="del">
          <ac:chgData name="Cummins, Sheri (NIH/OD) [E]" userId="27ef1276-516b-499b-b919-42898e02f206" providerId="ADAL" clId="{589AF50F-967E-4203-BBBC-1474F5925A5E}" dt="2021-10-04T23:12:14.589" v="567"/>
          <ac:picMkLst>
            <pc:docMk/>
            <pc:sldMk cId="170451264" sldId="572"/>
            <ac:picMk id="10" creationId="{AA085689-791F-4B8F-9F30-12415B97D366}"/>
          </ac:picMkLst>
        </pc:picChg>
        <pc:picChg chg="del">
          <ac:chgData name="Cummins, Sheri (NIH/OD) [E]" userId="27ef1276-516b-499b-b919-42898e02f206" providerId="ADAL" clId="{589AF50F-967E-4203-BBBC-1474F5925A5E}" dt="2021-10-04T23:12:14.589" v="567"/>
          <ac:picMkLst>
            <pc:docMk/>
            <pc:sldMk cId="170451264" sldId="572"/>
            <ac:picMk id="12" creationId="{AA3FED7F-6821-47C0-A464-E9278B24129E}"/>
          </ac:picMkLst>
        </pc:picChg>
        <pc:picChg chg="del">
          <ac:chgData name="Cummins, Sheri (NIH/OD) [E]" userId="27ef1276-516b-499b-b919-42898e02f206" providerId="ADAL" clId="{589AF50F-967E-4203-BBBC-1474F5925A5E}" dt="2021-10-04T23:12:14.589" v="567"/>
          <ac:picMkLst>
            <pc:docMk/>
            <pc:sldMk cId="170451264" sldId="572"/>
            <ac:picMk id="16" creationId="{561B34F5-88E5-4711-BC16-3005C29AD7C6}"/>
          </ac:picMkLst>
        </pc:picChg>
        <pc:picChg chg="del">
          <ac:chgData name="Cummins, Sheri (NIH/OD) [E]" userId="27ef1276-516b-499b-b919-42898e02f206" providerId="ADAL" clId="{589AF50F-967E-4203-BBBC-1474F5925A5E}" dt="2021-10-04T23:12:14.589" v="567"/>
          <ac:picMkLst>
            <pc:docMk/>
            <pc:sldMk cId="170451264" sldId="572"/>
            <ac:picMk id="18" creationId="{4F3661D0-2268-4D3E-88BA-0647BCBE33AF}"/>
          </ac:picMkLst>
        </pc:picChg>
      </pc:sldChg>
      <pc:sldChg chg="delSp add setBg delDesignElem">
        <pc:chgData name="Cummins, Sheri (NIH/OD) [E]" userId="27ef1276-516b-499b-b919-42898e02f206" providerId="ADAL" clId="{589AF50F-967E-4203-BBBC-1474F5925A5E}" dt="2021-10-04T23:12:30.401" v="573"/>
        <pc:sldMkLst>
          <pc:docMk/>
          <pc:sldMk cId="3334471621" sldId="573"/>
        </pc:sldMkLst>
        <pc:spChg chg="del">
          <ac:chgData name="Cummins, Sheri (NIH/OD) [E]" userId="27ef1276-516b-499b-b919-42898e02f206" providerId="ADAL" clId="{589AF50F-967E-4203-BBBC-1474F5925A5E}" dt="2021-10-04T23:12:30.401" v="573"/>
          <ac:spMkLst>
            <pc:docMk/>
            <pc:sldMk cId="3334471621" sldId="573"/>
            <ac:spMk id="14" creationId="{8F54B2FB-3F54-4350-8D1B-F86D677CA7ED}"/>
          </ac:spMkLst>
        </pc:spChg>
        <pc:spChg chg="del">
          <ac:chgData name="Cummins, Sheri (NIH/OD) [E]" userId="27ef1276-516b-499b-b919-42898e02f206" providerId="ADAL" clId="{589AF50F-967E-4203-BBBC-1474F5925A5E}" dt="2021-10-04T23:12:30.401" v="573"/>
          <ac:spMkLst>
            <pc:docMk/>
            <pc:sldMk cId="3334471621" sldId="573"/>
            <ac:spMk id="20" creationId="{DDB56DB5-0324-4F79-9AB8-CB18C1DC8743}"/>
          </ac:spMkLst>
        </pc:spChg>
        <pc:spChg chg="del">
          <ac:chgData name="Cummins, Sheri (NIH/OD) [E]" userId="27ef1276-516b-499b-b919-42898e02f206" providerId="ADAL" clId="{589AF50F-967E-4203-BBBC-1474F5925A5E}" dt="2021-10-04T23:12:30.401" v="573"/>
          <ac:spMkLst>
            <pc:docMk/>
            <pc:sldMk cId="3334471621" sldId="573"/>
            <ac:spMk id="22" creationId="{C91B2AEB-9C03-4291-82DB-27D351F311F4}"/>
          </ac:spMkLst>
        </pc:spChg>
        <pc:picChg chg="del">
          <ac:chgData name="Cummins, Sheri (NIH/OD) [E]" userId="27ef1276-516b-499b-b919-42898e02f206" providerId="ADAL" clId="{589AF50F-967E-4203-BBBC-1474F5925A5E}" dt="2021-10-04T23:12:30.401" v="573"/>
          <ac:picMkLst>
            <pc:docMk/>
            <pc:sldMk cId="3334471621" sldId="573"/>
            <ac:picMk id="10" creationId="{AA085689-791F-4B8F-9F30-12415B97D366}"/>
          </ac:picMkLst>
        </pc:picChg>
        <pc:picChg chg="del">
          <ac:chgData name="Cummins, Sheri (NIH/OD) [E]" userId="27ef1276-516b-499b-b919-42898e02f206" providerId="ADAL" clId="{589AF50F-967E-4203-BBBC-1474F5925A5E}" dt="2021-10-04T23:12:30.401" v="573"/>
          <ac:picMkLst>
            <pc:docMk/>
            <pc:sldMk cId="3334471621" sldId="573"/>
            <ac:picMk id="12" creationId="{AA3FED7F-6821-47C0-A464-E9278B24129E}"/>
          </ac:picMkLst>
        </pc:picChg>
        <pc:picChg chg="del">
          <ac:chgData name="Cummins, Sheri (NIH/OD) [E]" userId="27ef1276-516b-499b-b919-42898e02f206" providerId="ADAL" clId="{589AF50F-967E-4203-BBBC-1474F5925A5E}" dt="2021-10-04T23:12:30.401" v="573"/>
          <ac:picMkLst>
            <pc:docMk/>
            <pc:sldMk cId="3334471621" sldId="573"/>
            <ac:picMk id="16" creationId="{561B34F5-88E5-4711-BC16-3005C29AD7C6}"/>
          </ac:picMkLst>
        </pc:picChg>
        <pc:picChg chg="del">
          <ac:chgData name="Cummins, Sheri (NIH/OD) [E]" userId="27ef1276-516b-499b-b919-42898e02f206" providerId="ADAL" clId="{589AF50F-967E-4203-BBBC-1474F5925A5E}" dt="2021-10-04T23:12:30.401" v="573"/>
          <ac:picMkLst>
            <pc:docMk/>
            <pc:sldMk cId="3334471621" sldId="573"/>
            <ac:picMk id="18" creationId="{4F3661D0-2268-4D3E-88BA-0647BCBE33AF}"/>
          </ac:picMkLst>
        </pc:picChg>
      </pc:sldChg>
      <pc:sldChg chg="delSp add setBg delDesignElem">
        <pc:chgData name="Cummins, Sheri (NIH/OD) [E]" userId="27ef1276-516b-499b-b919-42898e02f206" providerId="ADAL" clId="{589AF50F-967E-4203-BBBC-1474F5925A5E}" dt="2021-10-04T23:12:46.819" v="575"/>
        <pc:sldMkLst>
          <pc:docMk/>
          <pc:sldMk cId="181040266" sldId="574"/>
        </pc:sldMkLst>
        <pc:spChg chg="del">
          <ac:chgData name="Cummins, Sheri (NIH/OD) [E]" userId="27ef1276-516b-499b-b919-42898e02f206" providerId="ADAL" clId="{589AF50F-967E-4203-BBBC-1474F5925A5E}" dt="2021-10-04T23:12:46.819" v="575"/>
          <ac:spMkLst>
            <pc:docMk/>
            <pc:sldMk cId="181040266" sldId="574"/>
            <ac:spMk id="14" creationId="{8F54B2FB-3F54-4350-8D1B-F86D677CA7ED}"/>
          </ac:spMkLst>
        </pc:spChg>
        <pc:spChg chg="del">
          <ac:chgData name="Cummins, Sheri (NIH/OD) [E]" userId="27ef1276-516b-499b-b919-42898e02f206" providerId="ADAL" clId="{589AF50F-967E-4203-BBBC-1474F5925A5E}" dt="2021-10-04T23:12:46.819" v="575"/>
          <ac:spMkLst>
            <pc:docMk/>
            <pc:sldMk cId="181040266" sldId="574"/>
            <ac:spMk id="20" creationId="{DDB56DB5-0324-4F79-9AB8-CB18C1DC8743}"/>
          </ac:spMkLst>
        </pc:spChg>
        <pc:spChg chg="del">
          <ac:chgData name="Cummins, Sheri (NIH/OD) [E]" userId="27ef1276-516b-499b-b919-42898e02f206" providerId="ADAL" clId="{589AF50F-967E-4203-BBBC-1474F5925A5E}" dt="2021-10-04T23:12:46.819" v="575"/>
          <ac:spMkLst>
            <pc:docMk/>
            <pc:sldMk cId="181040266" sldId="574"/>
            <ac:spMk id="22" creationId="{C91B2AEB-9C03-4291-82DB-27D351F311F4}"/>
          </ac:spMkLst>
        </pc:spChg>
        <pc:picChg chg="del">
          <ac:chgData name="Cummins, Sheri (NIH/OD) [E]" userId="27ef1276-516b-499b-b919-42898e02f206" providerId="ADAL" clId="{589AF50F-967E-4203-BBBC-1474F5925A5E}" dt="2021-10-04T23:12:46.819" v="575"/>
          <ac:picMkLst>
            <pc:docMk/>
            <pc:sldMk cId="181040266" sldId="574"/>
            <ac:picMk id="10" creationId="{AA085689-791F-4B8F-9F30-12415B97D366}"/>
          </ac:picMkLst>
        </pc:picChg>
        <pc:picChg chg="del">
          <ac:chgData name="Cummins, Sheri (NIH/OD) [E]" userId="27ef1276-516b-499b-b919-42898e02f206" providerId="ADAL" clId="{589AF50F-967E-4203-BBBC-1474F5925A5E}" dt="2021-10-04T23:12:46.819" v="575"/>
          <ac:picMkLst>
            <pc:docMk/>
            <pc:sldMk cId="181040266" sldId="574"/>
            <ac:picMk id="12" creationId="{AA3FED7F-6821-47C0-A464-E9278B24129E}"/>
          </ac:picMkLst>
        </pc:picChg>
        <pc:picChg chg="del">
          <ac:chgData name="Cummins, Sheri (NIH/OD) [E]" userId="27ef1276-516b-499b-b919-42898e02f206" providerId="ADAL" clId="{589AF50F-967E-4203-BBBC-1474F5925A5E}" dt="2021-10-04T23:12:46.819" v="575"/>
          <ac:picMkLst>
            <pc:docMk/>
            <pc:sldMk cId="181040266" sldId="574"/>
            <ac:picMk id="16" creationId="{561B34F5-88E5-4711-BC16-3005C29AD7C6}"/>
          </ac:picMkLst>
        </pc:picChg>
        <pc:picChg chg="del">
          <ac:chgData name="Cummins, Sheri (NIH/OD) [E]" userId="27ef1276-516b-499b-b919-42898e02f206" providerId="ADAL" clId="{589AF50F-967E-4203-BBBC-1474F5925A5E}" dt="2021-10-04T23:12:46.819" v="575"/>
          <ac:picMkLst>
            <pc:docMk/>
            <pc:sldMk cId="181040266" sldId="574"/>
            <ac:picMk id="18" creationId="{4F3661D0-2268-4D3E-88BA-0647BCBE33AF}"/>
          </ac:picMkLst>
        </pc:picChg>
      </pc:sldChg>
      <pc:sldChg chg="delSp add setBg delDesignElem">
        <pc:chgData name="Cummins, Sheri (NIH/OD) [E]" userId="27ef1276-516b-499b-b919-42898e02f206" providerId="ADAL" clId="{589AF50F-967E-4203-BBBC-1474F5925A5E}" dt="2021-10-04T23:13:43.967" v="578"/>
        <pc:sldMkLst>
          <pc:docMk/>
          <pc:sldMk cId="450374949" sldId="575"/>
        </pc:sldMkLst>
        <pc:spChg chg="del">
          <ac:chgData name="Cummins, Sheri (NIH/OD) [E]" userId="27ef1276-516b-499b-b919-42898e02f206" providerId="ADAL" clId="{589AF50F-967E-4203-BBBC-1474F5925A5E}" dt="2021-10-04T23:13:43.967" v="578"/>
          <ac:spMkLst>
            <pc:docMk/>
            <pc:sldMk cId="450374949" sldId="575"/>
            <ac:spMk id="14" creationId="{8F54B2FB-3F54-4350-8D1B-F86D677CA7ED}"/>
          </ac:spMkLst>
        </pc:spChg>
        <pc:spChg chg="del">
          <ac:chgData name="Cummins, Sheri (NIH/OD) [E]" userId="27ef1276-516b-499b-b919-42898e02f206" providerId="ADAL" clId="{589AF50F-967E-4203-BBBC-1474F5925A5E}" dt="2021-10-04T23:13:43.967" v="578"/>
          <ac:spMkLst>
            <pc:docMk/>
            <pc:sldMk cId="450374949" sldId="575"/>
            <ac:spMk id="20" creationId="{DDB56DB5-0324-4F79-9AB8-CB18C1DC8743}"/>
          </ac:spMkLst>
        </pc:spChg>
        <pc:spChg chg="del">
          <ac:chgData name="Cummins, Sheri (NIH/OD) [E]" userId="27ef1276-516b-499b-b919-42898e02f206" providerId="ADAL" clId="{589AF50F-967E-4203-BBBC-1474F5925A5E}" dt="2021-10-04T23:13:43.967" v="578"/>
          <ac:spMkLst>
            <pc:docMk/>
            <pc:sldMk cId="450374949" sldId="575"/>
            <ac:spMk id="22" creationId="{C91B2AEB-9C03-4291-82DB-27D351F311F4}"/>
          </ac:spMkLst>
        </pc:spChg>
        <pc:picChg chg="del">
          <ac:chgData name="Cummins, Sheri (NIH/OD) [E]" userId="27ef1276-516b-499b-b919-42898e02f206" providerId="ADAL" clId="{589AF50F-967E-4203-BBBC-1474F5925A5E}" dt="2021-10-04T23:13:43.967" v="578"/>
          <ac:picMkLst>
            <pc:docMk/>
            <pc:sldMk cId="450374949" sldId="575"/>
            <ac:picMk id="10" creationId="{AA085689-791F-4B8F-9F30-12415B97D366}"/>
          </ac:picMkLst>
        </pc:picChg>
        <pc:picChg chg="del">
          <ac:chgData name="Cummins, Sheri (NIH/OD) [E]" userId="27ef1276-516b-499b-b919-42898e02f206" providerId="ADAL" clId="{589AF50F-967E-4203-BBBC-1474F5925A5E}" dt="2021-10-04T23:13:43.967" v="578"/>
          <ac:picMkLst>
            <pc:docMk/>
            <pc:sldMk cId="450374949" sldId="575"/>
            <ac:picMk id="12" creationId="{AA3FED7F-6821-47C0-A464-E9278B24129E}"/>
          </ac:picMkLst>
        </pc:picChg>
        <pc:picChg chg="del">
          <ac:chgData name="Cummins, Sheri (NIH/OD) [E]" userId="27ef1276-516b-499b-b919-42898e02f206" providerId="ADAL" clId="{589AF50F-967E-4203-BBBC-1474F5925A5E}" dt="2021-10-04T23:13:43.967" v="578"/>
          <ac:picMkLst>
            <pc:docMk/>
            <pc:sldMk cId="450374949" sldId="575"/>
            <ac:picMk id="16" creationId="{561B34F5-88E5-4711-BC16-3005C29AD7C6}"/>
          </ac:picMkLst>
        </pc:picChg>
        <pc:picChg chg="del">
          <ac:chgData name="Cummins, Sheri (NIH/OD) [E]" userId="27ef1276-516b-499b-b919-42898e02f206" providerId="ADAL" clId="{589AF50F-967E-4203-BBBC-1474F5925A5E}" dt="2021-10-04T23:13:43.967" v="578"/>
          <ac:picMkLst>
            <pc:docMk/>
            <pc:sldMk cId="450374949" sldId="575"/>
            <ac:picMk id="18" creationId="{4F3661D0-2268-4D3E-88BA-0647BCBE33AF}"/>
          </ac:picMkLst>
        </pc:picChg>
      </pc:sldChg>
      <pc:sldChg chg="delSp add setBg delDesignElem">
        <pc:chgData name="Cummins, Sheri (NIH/OD) [E]" userId="27ef1276-516b-499b-b919-42898e02f206" providerId="ADAL" clId="{589AF50F-967E-4203-BBBC-1474F5925A5E}" dt="2021-10-04T23:13:54.494" v="580"/>
        <pc:sldMkLst>
          <pc:docMk/>
          <pc:sldMk cId="2525308215" sldId="576"/>
        </pc:sldMkLst>
        <pc:spChg chg="del">
          <ac:chgData name="Cummins, Sheri (NIH/OD) [E]" userId="27ef1276-516b-499b-b919-42898e02f206" providerId="ADAL" clId="{589AF50F-967E-4203-BBBC-1474F5925A5E}" dt="2021-10-04T23:13:54.494" v="580"/>
          <ac:spMkLst>
            <pc:docMk/>
            <pc:sldMk cId="2525308215" sldId="576"/>
            <ac:spMk id="14" creationId="{8F54B2FB-3F54-4350-8D1B-F86D677CA7ED}"/>
          </ac:spMkLst>
        </pc:spChg>
        <pc:spChg chg="del">
          <ac:chgData name="Cummins, Sheri (NIH/OD) [E]" userId="27ef1276-516b-499b-b919-42898e02f206" providerId="ADAL" clId="{589AF50F-967E-4203-BBBC-1474F5925A5E}" dt="2021-10-04T23:13:54.494" v="580"/>
          <ac:spMkLst>
            <pc:docMk/>
            <pc:sldMk cId="2525308215" sldId="576"/>
            <ac:spMk id="20" creationId="{DDB56DB5-0324-4F79-9AB8-CB18C1DC8743}"/>
          </ac:spMkLst>
        </pc:spChg>
        <pc:spChg chg="del">
          <ac:chgData name="Cummins, Sheri (NIH/OD) [E]" userId="27ef1276-516b-499b-b919-42898e02f206" providerId="ADAL" clId="{589AF50F-967E-4203-BBBC-1474F5925A5E}" dt="2021-10-04T23:13:54.494" v="580"/>
          <ac:spMkLst>
            <pc:docMk/>
            <pc:sldMk cId="2525308215" sldId="576"/>
            <ac:spMk id="22" creationId="{C91B2AEB-9C03-4291-82DB-27D351F311F4}"/>
          </ac:spMkLst>
        </pc:spChg>
        <pc:picChg chg="del">
          <ac:chgData name="Cummins, Sheri (NIH/OD) [E]" userId="27ef1276-516b-499b-b919-42898e02f206" providerId="ADAL" clId="{589AF50F-967E-4203-BBBC-1474F5925A5E}" dt="2021-10-04T23:13:54.494" v="580"/>
          <ac:picMkLst>
            <pc:docMk/>
            <pc:sldMk cId="2525308215" sldId="576"/>
            <ac:picMk id="10" creationId="{AA085689-791F-4B8F-9F30-12415B97D366}"/>
          </ac:picMkLst>
        </pc:picChg>
        <pc:picChg chg="del">
          <ac:chgData name="Cummins, Sheri (NIH/OD) [E]" userId="27ef1276-516b-499b-b919-42898e02f206" providerId="ADAL" clId="{589AF50F-967E-4203-BBBC-1474F5925A5E}" dt="2021-10-04T23:13:54.494" v="580"/>
          <ac:picMkLst>
            <pc:docMk/>
            <pc:sldMk cId="2525308215" sldId="576"/>
            <ac:picMk id="12" creationId="{AA3FED7F-6821-47C0-A464-E9278B24129E}"/>
          </ac:picMkLst>
        </pc:picChg>
        <pc:picChg chg="del">
          <ac:chgData name="Cummins, Sheri (NIH/OD) [E]" userId="27ef1276-516b-499b-b919-42898e02f206" providerId="ADAL" clId="{589AF50F-967E-4203-BBBC-1474F5925A5E}" dt="2021-10-04T23:13:54.494" v="580"/>
          <ac:picMkLst>
            <pc:docMk/>
            <pc:sldMk cId="2525308215" sldId="576"/>
            <ac:picMk id="16" creationId="{561B34F5-88E5-4711-BC16-3005C29AD7C6}"/>
          </ac:picMkLst>
        </pc:picChg>
        <pc:picChg chg="del">
          <ac:chgData name="Cummins, Sheri (NIH/OD) [E]" userId="27ef1276-516b-499b-b919-42898e02f206" providerId="ADAL" clId="{589AF50F-967E-4203-BBBC-1474F5925A5E}" dt="2021-10-04T23:13:54.494" v="580"/>
          <ac:picMkLst>
            <pc:docMk/>
            <pc:sldMk cId="2525308215" sldId="576"/>
            <ac:picMk id="18" creationId="{4F3661D0-2268-4D3E-88BA-0647BCBE33AF}"/>
          </ac:picMkLst>
        </pc:picChg>
      </pc:sldChg>
    </pc:docChg>
  </pc:docChgLst>
  <pc:docChgLst>
    <pc:chgData name="Dwyer, Cynthia (NIH/OD) [E]" userId="3fa3c0a5-1c00-4ee9-8f48-ed7a1d193073" providerId="ADAL" clId="{4F7F628B-1E46-42FD-95DA-C66BF85485F7}"/>
    <pc:docChg chg="custSel modSld">
      <pc:chgData name="Dwyer, Cynthia (NIH/OD) [E]" userId="3fa3c0a5-1c00-4ee9-8f48-ed7a1d193073" providerId="ADAL" clId="{4F7F628B-1E46-42FD-95DA-C66BF85485F7}" dt="2021-10-07T16:48:20.272" v="1"/>
      <pc:docMkLst>
        <pc:docMk/>
      </pc:docMkLst>
      <pc:sldChg chg="addCm modCm">
        <pc:chgData name="Dwyer, Cynthia (NIH/OD) [E]" userId="3fa3c0a5-1c00-4ee9-8f48-ed7a1d193073" providerId="ADAL" clId="{4F7F628B-1E46-42FD-95DA-C66BF85485F7}" dt="2021-10-07T16:48:20.272" v="1"/>
        <pc:sldMkLst>
          <pc:docMk/>
          <pc:sldMk cId="170451264" sldId="572"/>
        </pc:sldMkLst>
      </pc:sldChg>
    </pc:docChg>
  </pc:docChgLst>
  <pc:docChgLst>
    <pc:chgData name="Sesma, Michael (NIH/NIGMS) [E]" userId="S::msesma@nih.gov::593a4bb8-3520-4722-9947-d75d334641f9" providerId="AD" clId="Web-{FB219F62-860A-4A34-8A1F-FC27D5168576}"/>
    <pc:docChg chg="addSld modSld">
      <pc:chgData name="Sesma, Michael (NIH/NIGMS) [E]" userId="S::msesma@nih.gov::593a4bb8-3520-4722-9947-d75d334641f9" providerId="AD" clId="Web-{FB219F62-860A-4A34-8A1F-FC27D5168576}" dt="2021-10-12T13:26:16.220" v="664"/>
      <pc:docMkLst>
        <pc:docMk/>
      </pc:docMkLst>
      <pc:sldChg chg="modNotes">
        <pc:chgData name="Sesma, Michael (NIH/NIGMS) [E]" userId="S::msesma@nih.gov::593a4bb8-3520-4722-9947-d75d334641f9" providerId="AD" clId="Web-{FB219F62-860A-4A34-8A1F-FC27D5168576}" dt="2021-10-12T05:05:37.452" v="171"/>
        <pc:sldMkLst>
          <pc:docMk/>
          <pc:sldMk cId="1866443692" sldId="379"/>
        </pc:sldMkLst>
      </pc:sldChg>
      <pc:sldChg chg="modNotes">
        <pc:chgData name="Sesma, Michael (NIH/NIGMS) [E]" userId="S::msesma@nih.gov::593a4bb8-3520-4722-9947-d75d334641f9" providerId="AD" clId="Web-{FB219F62-860A-4A34-8A1F-FC27D5168576}" dt="2021-10-12T05:09:16.644" v="303"/>
        <pc:sldMkLst>
          <pc:docMk/>
          <pc:sldMk cId="960819877" sldId="385"/>
        </pc:sldMkLst>
      </pc:sldChg>
      <pc:sldChg chg="modNotes">
        <pc:chgData name="Sesma, Michael (NIH/NIGMS) [E]" userId="S::msesma@nih.gov::593a4bb8-3520-4722-9947-d75d334641f9" providerId="AD" clId="Web-{FB219F62-860A-4A34-8A1F-FC27D5168576}" dt="2021-10-12T05:08:40.266" v="281"/>
        <pc:sldMkLst>
          <pc:docMk/>
          <pc:sldMk cId="2744676657" sldId="386"/>
        </pc:sldMkLst>
      </pc:sldChg>
      <pc:sldChg chg="modNotes">
        <pc:chgData name="Sesma, Michael (NIH/NIGMS) [E]" userId="S::msesma@nih.gov::593a4bb8-3520-4722-9947-d75d334641f9" providerId="AD" clId="Web-{FB219F62-860A-4A34-8A1F-FC27D5168576}" dt="2021-10-12T05:10:18.040" v="401"/>
        <pc:sldMkLst>
          <pc:docMk/>
          <pc:sldMk cId="3959357251" sldId="391"/>
        </pc:sldMkLst>
      </pc:sldChg>
      <pc:sldChg chg="modNotes">
        <pc:chgData name="Sesma, Michael (NIH/NIGMS) [E]" userId="S::msesma@nih.gov::593a4bb8-3520-4722-9947-d75d334641f9" providerId="AD" clId="Web-{FB219F62-860A-4A34-8A1F-FC27D5168576}" dt="2021-10-12T05:11:46.689" v="496"/>
        <pc:sldMkLst>
          <pc:docMk/>
          <pc:sldMk cId="829995752" sldId="392"/>
        </pc:sldMkLst>
      </pc:sldChg>
      <pc:sldChg chg="modNotes">
        <pc:chgData name="Sesma, Michael (NIH/NIGMS) [E]" userId="S::msesma@nih.gov::593a4bb8-3520-4722-9947-d75d334641f9" providerId="AD" clId="Web-{FB219F62-860A-4A34-8A1F-FC27D5168576}" dt="2021-10-12T05:15:36.663" v="627"/>
        <pc:sldMkLst>
          <pc:docMk/>
          <pc:sldMk cId="1870627911" sldId="393"/>
        </pc:sldMkLst>
      </pc:sldChg>
      <pc:sldChg chg="modNotes">
        <pc:chgData name="Sesma, Michael (NIH/NIGMS) [E]" userId="S::msesma@nih.gov::593a4bb8-3520-4722-9947-d75d334641f9" providerId="AD" clId="Web-{FB219F62-860A-4A34-8A1F-FC27D5168576}" dt="2021-10-12T05:14:56.566" v="595"/>
        <pc:sldMkLst>
          <pc:docMk/>
          <pc:sldMk cId="3004078277" sldId="394"/>
        </pc:sldMkLst>
      </pc:sldChg>
      <pc:sldChg chg="modSp">
        <pc:chgData name="Sesma, Michael (NIH/NIGMS) [E]" userId="S::msesma@nih.gov::593a4bb8-3520-4722-9947-d75d334641f9" providerId="AD" clId="Web-{FB219F62-860A-4A34-8A1F-FC27D5168576}" dt="2021-10-12T05:21:38.899" v="661" actId="20577"/>
        <pc:sldMkLst>
          <pc:docMk/>
          <pc:sldMk cId="3698939310" sldId="395"/>
        </pc:sldMkLst>
        <pc:spChg chg="mod">
          <ac:chgData name="Sesma, Michael (NIH/NIGMS) [E]" userId="S::msesma@nih.gov::593a4bb8-3520-4722-9947-d75d334641f9" providerId="AD" clId="Web-{FB219F62-860A-4A34-8A1F-FC27D5168576}" dt="2021-10-12T05:21:38.899" v="661" actId="20577"/>
          <ac:spMkLst>
            <pc:docMk/>
            <pc:sldMk cId="3698939310" sldId="395"/>
            <ac:spMk id="3" creationId="{1A47F37D-3C91-41FC-8C26-29CA27850C3E}"/>
          </ac:spMkLst>
        </pc:spChg>
      </pc:sldChg>
      <pc:sldChg chg="modSp">
        <pc:chgData name="Sesma, Michael (NIH/NIGMS) [E]" userId="S::msesma@nih.gov::593a4bb8-3520-4722-9947-d75d334641f9" providerId="AD" clId="Web-{FB219F62-860A-4A34-8A1F-FC27D5168576}" dt="2021-10-12T05:18:19.459" v="641" actId="20577"/>
        <pc:sldMkLst>
          <pc:docMk/>
          <pc:sldMk cId="3052634100" sldId="396"/>
        </pc:sldMkLst>
        <pc:spChg chg="mod">
          <ac:chgData name="Sesma, Michael (NIH/NIGMS) [E]" userId="S::msesma@nih.gov::593a4bb8-3520-4722-9947-d75d334641f9" providerId="AD" clId="Web-{FB219F62-860A-4A34-8A1F-FC27D5168576}" dt="2021-10-12T05:18:19.459" v="641" actId="20577"/>
          <ac:spMkLst>
            <pc:docMk/>
            <pc:sldMk cId="3052634100" sldId="396"/>
            <ac:spMk id="3" creationId="{1A47F37D-3C91-41FC-8C26-29CA27850C3E}"/>
          </ac:spMkLst>
        </pc:spChg>
      </pc:sldChg>
      <pc:sldChg chg="modSp">
        <pc:chgData name="Sesma, Michael (NIH/NIGMS) [E]" userId="S::msesma@nih.gov::593a4bb8-3520-4722-9947-d75d334641f9" providerId="AD" clId="Web-{FB219F62-860A-4A34-8A1F-FC27D5168576}" dt="2021-10-12T05:01:27.492" v="62" actId="14100"/>
        <pc:sldMkLst>
          <pc:docMk/>
          <pc:sldMk cId="3352966158" sldId="535"/>
        </pc:sldMkLst>
        <pc:spChg chg="mod">
          <ac:chgData name="Sesma, Michael (NIH/NIGMS) [E]" userId="S::msesma@nih.gov::593a4bb8-3520-4722-9947-d75d334641f9" providerId="AD" clId="Web-{FB219F62-860A-4A34-8A1F-FC27D5168576}" dt="2021-10-12T05:01:27.492" v="62" actId="14100"/>
          <ac:spMkLst>
            <pc:docMk/>
            <pc:sldMk cId="3352966158" sldId="535"/>
            <ac:spMk id="9" creationId="{14C4DE46-9A6F-4E0F-910D-BA4CAB5EF938}"/>
          </ac:spMkLst>
        </pc:spChg>
      </pc:sldChg>
      <pc:sldChg chg="modSp">
        <pc:chgData name="Sesma, Michael (NIH/NIGMS) [E]" userId="S::msesma@nih.gov::593a4bb8-3520-4722-9947-d75d334641f9" providerId="AD" clId="Web-{FB219F62-860A-4A34-8A1F-FC27D5168576}" dt="2021-10-12T05:22:25.763" v="663" actId="20577"/>
        <pc:sldMkLst>
          <pc:docMk/>
          <pc:sldMk cId="4199142922" sldId="546"/>
        </pc:sldMkLst>
        <pc:spChg chg="mod">
          <ac:chgData name="Sesma, Michael (NIH/NIGMS) [E]" userId="S::msesma@nih.gov::593a4bb8-3520-4722-9947-d75d334641f9" providerId="AD" clId="Web-{FB219F62-860A-4A34-8A1F-FC27D5168576}" dt="2021-10-12T05:22:25.763" v="663" actId="20577"/>
          <ac:spMkLst>
            <pc:docMk/>
            <pc:sldMk cId="4199142922" sldId="546"/>
            <ac:spMk id="3" creationId="{1A47F37D-3C91-41FC-8C26-29CA27850C3E}"/>
          </ac:spMkLst>
        </pc:spChg>
      </pc:sldChg>
      <pc:sldChg chg="modSp">
        <pc:chgData name="Sesma, Michael (NIH/NIGMS) [E]" userId="S::msesma@nih.gov::593a4bb8-3520-4722-9947-d75d334641f9" providerId="AD" clId="Web-{FB219F62-860A-4A34-8A1F-FC27D5168576}" dt="2021-10-12T04:58:05.582" v="7" actId="20577"/>
        <pc:sldMkLst>
          <pc:docMk/>
          <pc:sldMk cId="434802308" sldId="566"/>
        </pc:sldMkLst>
        <pc:spChg chg="mod">
          <ac:chgData name="Sesma, Michael (NIH/NIGMS) [E]" userId="S::msesma@nih.gov::593a4bb8-3520-4722-9947-d75d334641f9" providerId="AD" clId="Web-{FB219F62-860A-4A34-8A1F-FC27D5168576}" dt="2021-10-12T04:58:05.582" v="7" actId="20577"/>
          <ac:spMkLst>
            <pc:docMk/>
            <pc:sldMk cId="434802308" sldId="566"/>
            <ac:spMk id="4" creationId="{49C091B0-D14A-4469-9CF7-CFD5D054380B}"/>
          </ac:spMkLst>
        </pc:spChg>
      </pc:sldChg>
      <pc:sldChg chg="modSp">
        <pc:chgData name="Sesma, Michael (NIH/NIGMS) [E]" userId="S::msesma@nih.gov::593a4bb8-3520-4722-9947-d75d334641f9" providerId="AD" clId="Web-{FB219F62-860A-4A34-8A1F-FC27D5168576}" dt="2021-10-12T05:00:07.187" v="37" actId="20577"/>
        <pc:sldMkLst>
          <pc:docMk/>
          <pc:sldMk cId="3824680149" sldId="568"/>
        </pc:sldMkLst>
        <pc:spChg chg="mod">
          <ac:chgData name="Sesma, Michael (NIH/NIGMS) [E]" userId="S::msesma@nih.gov::593a4bb8-3520-4722-9947-d75d334641f9" providerId="AD" clId="Web-{FB219F62-860A-4A34-8A1F-FC27D5168576}" dt="2021-10-12T05:00:07.187" v="37" actId="20577"/>
          <ac:spMkLst>
            <pc:docMk/>
            <pc:sldMk cId="3824680149" sldId="568"/>
            <ac:spMk id="4" creationId="{49C091B0-D14A-4469-9CF7-CFD5D054380B}"/>
          </ac:spMkLst>
        </pc:spChg>
      </pc:sldChg>
      <pc:sldChg chg="new">
        <pc:chgData name="Sesma, Michael (NIH/NIGMS) [E]" userId="S::msesma@nih.gov::593a4bb8-3520-4722-9947-d75d334641f9" providerId="AD" clId="Web-{FB219F62-860A-4A34-8A1F-FC27D5168576}" dt="2021-10-12T13:26:16.220" v="664"/>
        <pc:sldMkLst>
          <pc:docMk/>
          <pc:sldMk cId="1477420081" sldId="582"/>
        </pc:sldMkLst>
      </pc:sldChg>
    </pc:docChg>
  </pc:docChgLst>
  <pc:docChgLst>
    <pc:chgData name="Cummins, Sheri (NIH/OD) [E]" userId="S::cumminss@nih.gov::27ef1276-516b-499b-b919-42898e02f206" providerId="AD" clId="Web-{24DAA7C9-3038-2A4B-86F4-765ECAF14134}"/>
    <pc:docChg chg="modSld">
      <pc:chgData name="Cummins, Sheri (NIH/OD) [E]" userId="S::cumminss@nih.gov::27ef1276-516b-499b-b919-42898e02f206" providerId="AD" clId="Web-{24DAA7C9-3038-2A4B-86F4-765ECAF14134}" dt="2021-10-07T21:11:05.865" v="2" actId="20577"/>
      <pc:docMkLst>
        <pc:docMk/>
      </pc:docMkLst>
      <pc:sldChg chg="modSp">
        <pc:chgData name="Cummins, Sheri (NIH/OD) [E]" userId="S::cumminss@nih.gov::27ef1276-516b-499b-b919-42898e02f206" providerId="AD" clId="Web-{24DAA7C9-3038-2A4B-86F4-765ECAF14134}" dt="2021-10-07T21:11:05.865" v="2" actId="20577"/>
        <pc:sldMkLst>
          <pc:docMk/>
          <pc:sldMk cId="3208595969" sldId="322"/>
        </pc:sldMkLst>
        <pc:spChg chg="mod">
          <ac:chgData name="Cummins, Sheri (NIH/OD) [E]" userId="S::cumminss@nih.gov::27ef1276-516b-499b-b919-42898e02f206" providerId="AD" clId="Web-{24DAA7C9-3038-2A4B-86F4-765ECAF14134}" dt="2021-10-07T21:11:05.865" v="2" actId="20577"/>
          <ac:spMkLst>
            <pc:docMk/>
            <pc:sldMk cId="3208595969" sldId="322"/>
            <ac:spMk id="2" creationId="{C46B3B25-0734-48E6-B7AA-1FDBE7253E9B}"/>
          </ac:spMkLst>
        </pc:spChg>
      </pc:sldChg>
    </pc:docChg>
  </pc:docChgLst>
  <pc:docChgLst>
    <pc:chgData name="Sesma, Michael (NIH/NIGMS) [E]" userId="S::msesma@nih.gov::593a4bb8-3520-4722-9947-d75d334641f9" providerId="AD" clId="Web-{9E1CB1B3-F998-2E8F-E51D-EEF70EF690DD}"/>
    <pc:docChg chg="addSld delSld modSld sldOrd">
      <pc:chgData name="Sesma, Michael (NIH/NIGMS) [E]" userId="S::msesma@nih.gov::593a4bb8-3520-4722-9947-d75d334641f9" providerId="AD" clId="Web-{9E1CB1B3-F998-2E8F-E51D-EEF70EF690DD}" dt="2021-10-12T14:24:57.521" v="285" actId="20577"/>
      <pc:docMkLst>
        <pc:docMk/>
      </pc:docMkLst>
      <pc:sldChg chg="modSp">
        <pc:chgData name="Sesma, Michael (NIH/NIGMS) [E]" userId="S::msesma@nih.gov::593a4bb8-3520-4722-9947-d75d334641f9" providerId="AD" clId="Web-{9E1CB1B3-F998-2E8F-E51D-EEF70EF690DD}" dt="2021-10-12T13:59:16.306" v="231" actId="20577"/>
        <pc:sldMkLst>
          <pc:docMk/>
          <pc:sldMk cId="2744676657" sldId="386"/>
        </pc:sldMkLst>
        <pc:spChg chg="mod">
          <ac:chgData name="Sesma, Michael (NIH/NIGMS) [E]" userId="S::msesma@nih.gov::593a4bb8-3520-4722-9947-d75d334641f9" providerId="AD" clId="Web-{9E1CB1B3-F998-2E8F-E51D-EEF70EF690DD}" dt="2021-10-12T13:59:16.306" v="231" actId="20577"/>
          <ac:spMkLst>
            <pc:docMk/>
            <pc:sldMk cId="2744676657" sldId="386"/>
            <ac:spMk id="18" creationId="{D423219F-12C9-4D1C-950E-7C9324122D45}"/>
          </ac:spMkLst>
        </pc:spChg>
      </pc:sldChg>
      <pc:sldChg chg="modSp">
        <pc:chgData name="Sesma, Michael (NIH/NIGMS) [E]" userId="S::msesma@nih.gov::593a4bb8-3520-4722-9947-d75d334641f9" providerId="AD" clId="Web-{9E1CB1B3-F998-2E8F-E51D-EEF70EF690DD}" dt="2021-10-12T13:57:45.080" v="185" actId="20577"/>
        <pc:sldMkLst>
          <pc:docMk/>
          <pc:sldMk cId="1870627911" sldId="393"/>
        </pc:sldMkLst>
        <pc:spChg chg="mod">
          <ac:chgData name="Sesma, Michael (NIH/NIGMS) [E]" userId="S::msesma@nih.gov::593a4bb8-3520-4722-9947-d75d334641f9" providerId="AD" clId="Web-{9E1CB1B3-F998-2E8F-E51D-EEF70EF690DD}" dt="2021-10-12T13:57:45.080" v="185" actId="20577"/>
          <ac:spMkLst>
            <pc:docMk/>
            <pc:sldMk cId="1870627911" sldId="393"/>
            <ac:spMk id="3" creationId="{1A47F37D-3C91-41FC-8C26-29CA27850C3E}"/>
          </ac:spMkLst>
        </pc:spChg>
      </pc:sldChg>
      <pc:sldChg chg="modSp">
        <pc:chgData name="Sesma, Michael (NIH/NIGMS) [E]" userId="S::msesma@nih.gov::593a4bb8-3520-4722-9947-d75d334641f9" providerId="AD" clId="Web-{9E1CB1B3-F998-2E8F-E51D-EEF70EF690DD}" dt="2021-10-12T14:24:57.521" v="285" actId="20577"/>
        <pc:sldMkLst>
          <pc:docMk/>
          <pc:sldMk cId="3698939310" sldId="395"/>
        </pc:sldMkLst>
        <pc:spChg chg="mod">
          <ac:chgData name="Sesma, Michael (NIH/NIGMS) [E]" userId="S::msesma@nih.gov::593a4bb8-3520-4722-9947-d75d334641f9" providerId="AD" clId="Web-{9E1CB1B3-F998-2E8F-E51D-EEF70EF690DD}" dt="2021-10-12T14:24:57.521" v="285" actId="20577"/>
          <ac:spMkLst>
            <pc:docMk/>
            <pc:sldMk cId="3698939310" sldId="395"/>
            <ac:spMk id="2" creationId="{20A49E13-D8D9-4C90-BF86-2EB2930C174C}"/>
          </ac:spMkLst>
        </pc:spChg>
      </pc:sldChg>
      <pc:sldChg chg="modSp">
        <pc:chgData name="Sesma, Michael (NIH/NIGMS) [E]" userId="S::msesma@nih.gov::593a4bb8-3520-4722-9947-d75d334641f9" providerId="AD" clId="Web-{9E1CB1B3-F998-2E8F-E51D-EEF70EF690DD}" dt="2021-10-12T14:23:57.688" v="274" actId="20577"/>
        <pc:sldMkLst>
          <pc:docMk/>
          <pc:sldMk cId="4199142922" sldId="546"/>
        </pc:sldMkLst>
        <pc:spChg chg="mod">
          <ac:chgData name="Sesma, Michael (NIH/NIGMS) [E]" userId="S::msesma@nih.gov::593a4bb8-3520-4722-9947-d75d334641f9" providerId="AD" clId="Web-{9E1CB1B3-F998-2E8F-E51D-EEF70EF690DD}" dt="2021-10-12T14:23:57.688" v="274" actId="20577"/>
          <ac:spMkLst>
            <pc:docMk/>
            <pc:sldMk cId="4199142922" sldId="546"/>
            <ac:spMk id="3" creationId="{1A47F37D-3C91-41FC-8C26-29CA27850C3E}"/>
          </ac:spMkLst>
        </pc:spChg>
      </pc:sldChg>
      <pc:sldChg chg="modSp">
        <pc:chgData name="Sesma, Michael (NIH/NIGMS) [E]" userId="S::msesma@nih.gov::593a4bb8-3520-4722-9947-d75d334641f9" providerId="AD" clId="Web-{9E1CB1B3-F998-2E8F-E51D-EEF70EF690DD}" dt="2021-10-12T13:48:43.115" v="100" actId="20577"/>
        <pc:sldMkLst>
          <pc:docMk/>
          <pc:sldMk cId="434802308" sldId="566"/>
        </pc:sldMkLst>
        <pc:spChg chg="mod">
          <ac:chgData name="Sesma, Michael (NIH/NIGMS) [E]" userId="S::msesma@nih.gov::593a4bb8-3520-4722-9947-d75d334641f9" providerId="AD" clId="Web-{9E1CB1B3-F998-2E8F-E51D-EEF70EF690DD}" dt="2021-10-12T13:48:43.115" v="100" actId="20577"/>
          <ac:spMkLst>
            <pc:docMk/>
            <pc:sldMk cId="434802308" sldId="566"/>
            <ac:spMk id="4" creationId="{49C091B0-D14A-4469-9CF7-CFD5D054380B}"/>
          </ac:spMkLst>
        </pc:spChg>
      </pc:sldChg>
      <pc:sldChg chg="modSp">
        <pc:chgData name="Sesma, Michael (NIH/NIGMS) [E]" userId="S::msesma@nih.gov::593a4bb8-3520-4722-9947-d75d334641f9" providerId="AD" clId="Web-{9E1CB1B3-F998-2E8F-E51D-EEF70EF690DD}" dt="2021-10-12T14:19:06.869" v="266" actId="20577"/>
        <pc:sldMkLst>
          <pc:docMk/>
          <pc:sldMk cId="3824680149" sldId="568"/>
        </pc:sldMkLst>
        <pc:spChg chg="mod">
          <ac:chgData name="Sesma, Michael (NIH/NIGMS) [E]" userId="S::msesma@nih.gov::593a4bb8-3520-4722-9947-d75d334641f9" providerId="AD" clId="Web-{9E1CB1B3-F998-2E8F-E51D-EEF70EF690DD}" dt="2021-10-12T14:19:06.869" v="266" actId="20577"/>
          <ac:spMkLst>
            <pc:docMk/>
            <pc:sldMk cId="3824680149" sldId="568"/>
            <ac:spMk id="4" creationId="{49C091B0-D14A-4469-9CF7-CFD5D054380B}"/>
          </ac:spMkLst>
        </pc:spChg>
      </pc:sldChg>
      <pc:sldChg chg="del">
        <pc:chgData name="Sesma, Michael (NIH/NIGMS) [E]" userId="S::msesma@nih.gov::593a4bb8-3520-4722-9947-d75d334641f9" providerId="AD" clId="Web-{9E1CB1B3-F998-2E8F-E51D-EEF70EF690DD}" dt="2021-10-12T13:28:03.158" v="0"/>
        <pc:sldMkLst>
          <pc:docMk/>
          <pc:sldMk cId="1477420081" sldId="582"/>
        </pc:sldMkLst>
      </pc:sldChg>
      <pc:sldChg chg="addSp delSp modSp add del replId">
        <pc:chgData name="Sesma, Michael (NIH/NIGMS) [E]" userId="S::msesma@nih.gov::593a4bb8-3520-4722-9947-d75d334641f9" providerId="AD" clId="Web-{9E1CB1B3-F998-2E8F-E51D-EEF70EF690DD}" dt="2021-10-12T13:36:08.743" v="59"/>
        <pc:sldMkLst>
          <pc:docMk/>
          <pc:sldMk cId="2653345472" sldId="582"/>
        </pc:sldMkLst>
        <pc:spChg chg="add del mod">
          <ac:chgData name="Sesma, Michael (NIH/NIGMS) [E]" userId="S::msesma@nih.gov::593a4bb8-3520-4722-9947-d75d334641f9" providerId="AD" clId="Web-{9E1CB1B3-F998-2E8F-E51D-EEF70EF690DD}" dt="2021-10-12T13:33:45.060" v="44" actId="1076"/>
          <ac:spMkLst>
            <pc:docMk/>
            <pc:sldMk cId="2653345472" sldId="582"/>
            <ac:spMk id="2" creationId="{0F7466BE-0686-4F89-9D66-7F2A064E95DA}"/>
          </ac:spMkLst>
        </pc:spChg>
        <pc:spChg chg="add del mod">
          <ac:chgData name="Sesma, Michael (NIH/NIGMS) [E]" userId="S::msesma@nih.gov::593a4bb8-3520-4722-9947-d75d334641f9" providerId="AD" clId="Web-{9E1CB1B3-F998-2E8F-E51D-EEF70EF690DD}" dt="2021-10-12T13:31:17.017" v="24"/>
          <ac:spMkLst>
            <pc:docMk/>
            <pc:sldMk cId="2653345472" sldId="582"/>
            <ac:spMk id="5" creationId="{E070D6C0-CCA7-45C3-A626-6F35241B60B9}"/>
          </ac:spMkLst>
        </pc:spChg>
        <pc:picChg chg="add mod">
          <ac:chgData name="Sesma, Michael (NIH/NIGMS) [E]" userId="S::msesma@nih.gov::593a4bb8-3520-4722-9947-d75d334641f9" providerId="AD" clId="Web-{9E1CB1B3-F998-2E8F-E51D-EEF70EF690DD}" dt="2021-10-12T13:32:38.789" v="37" actId="1076"/>
          <ac:picMkLst>
            <pc:docMk/>
            <pc:sldMk cId="2653345472" sldId="582"/>
            <ac:picMk id="3" creationId="{B6471F48-4B09-4AAE-B315-3DB95FE207DE}"/>
          </ac:picMkLst>
        </pc:picChg>
        <pc:picChg chg="mod">
          <ac:chgData name="Sesma, Michael (NIH/NIGMS) [E]" userId="S::msesma@nih.gov::593a4bb8-3520-4722-9947-d75d334641f9" providerId="AD" clId="Web-{9E1CB1B3-F998-2E8F-E51D-EEF70EF690DD}" dt="2021-10-12T13:32:12.318" v="33" actId="1076"/>
          <ac:picMkLst>
            <pc:docMk/>
            <pc:sldMk cId="2653345472" sldId="582"/>
            <ac:picMk id="12" creationId="{8A8E287B-5496-4208-8525-25E8D6C2E66A}"/>
          </ac:picMkLst>
        </pc:picChg>
      </pc:sldChg>
      <pc:sldChg chg="addSp delSp modSp new ord">
        <pc:chgData name="Sesma, Michael (NIH/NIGMS) [E]" userId="S::msesma@nih.gov::593a4bb8-3520-4722-9947-d75d334641f9" providerId="AD" clId="Web-{9E1CB1B3-F998-2E8F-E51D-EEF70EF690DD}" dt="2021-10-12T13:56:02.650" v="170"/>
        <pc:sldMkLst>
          <pc:docMk/>
          <pc:sldMk cId="212372960" sldId="583"/>
        </pc:sldMkLst>
        <pc:spChg chg="add mod">
          <ac:chgData name="Sesma, Michael (NIH/NIGMS) [E]" userId="S::msesma@nih.gov::593a4bb8-3520-4722-9947-d75d334641f9" providerId="AD" clId="Web-{9E1CB1B3-F998-2E8F-E51D-EEF70EF690DD}" dt="2021-10-12T13:47:39.579" v="86" actId="1076"/>
          <ac:spMkLst>
            <pc:docMk/>
            <pc:sldMk cId="212372960" sldId="583"/>
            <ac:spMk id="6" creationId="{61DAE2BB-A24F-499B-8220-E38F6DABA52A}"/>
          </ac:spMkLst>
        </pc:spChg>
        <pc:spChg chg="add del">
          <ac:chgData name="Sesma, Michael (NIH/NIGMS) [E]" userId="S::msesma@nih.gov::593a4bb8-3520-4722-9947-d75d334641f9" providerId="AD" clId="Web-{9E1CB1B3-F998-2E8F-E51D-EEF70EF690DD}" dt="2021-10-12T13:55:49.774" v="168"/>
          <ac:spMkLst>
            <pc:docMk/>
            <pc:sldMk cId="212372960" sldId="583"/>
            <ac:spMk id="7" creationId="{C6C9CC7B-778B-4CDB-A377-0A72B0E3EDF8}"/>
          </ac:spMkLst>
        </pc:spChg>
        <pc:spChg chg="add del">
          <ac:chgData name="Sesma, Michael (NIH/NIGMS) [E]" userId="S::msesma@nih.gov::593a4bb8-3520-4722-9947-d75d334641f9" providerId="AD" clId="Web-{9E1CB1B3-F998-2E8F-E51D-EEF70EF690DD}" dt="2021-10-12T13:55:45.274" v="167"/>
          <ac:spMkLst>
            <pc:docMk/>
            <pc:sldMk cId="212372960" sldId="583"/>
            <ac:spMk id="8" creationId="{49149091-1895-4A3A-8A5A-BC6191155512}"/>
          </ac:spMkLst>
        </pc:spChg>
        <pc:spChg chg="add del mod">
          <ac:chgData name="Sesma, Michael (NIH/NIGMS) [E]" userId="S::msesma@nih.gov::593a4bb8-3520-4722-9947-d75d334641f9" providerId="AD" clId="Web-{9E1CB1B3-F998-2E8F-E51D-EEF70EF690DD}" dt="2021-10-12T13:55:41.117" v="166"/>
          <ac:spMkLst>
            <pc:docMk/>
            <pc:sldMk cId="212372960" sldId="583"/>
            <ac:spMk id="9" creationId="{E0DD3899-4CE4-4171-9A05-F2C42ABA223D}"/>
          </ac:spMkLst>
        </pc:spChg>
        <pc:spChg chg="add mod">
          <ac:chgData name="Sesma, Michael (NIH/NIGMS) [E]" userId="S::msesma@nih.gov::593a4bb8-3520-4722-9947-d75d334641f9" providerId="AD" clId="Web-{9E1CB1B3-F998-2E8F-E51D-EEF70EF690DD}" dt="2021-10-12T13:55:25.944" v="162" actId="1076"/>
          <ac:spMkLst>
            <pc:docMk/>
            <pc:sldMk cId="212372960" sldId="583"/>
            <ac:spMk id="10" creationId="{5FE3E06C-B570-4232-BEF1-50A9843C16C0}"/>
          </ac:spMkLst>
        </pc:spChg>
        <pc:spChg chg="add del">
          <ac:chgData name="Sesma, Michael (NIH/NIGMS) [E]" userId="S::msesma@nih.gov::593a4bb8-3520-4722-9947-d75d334641f9" providerId="AD" clId="Web-{9E1CB1B3-F998-2E8F-E51D-EEF70EF690DD}" dt="2021-10-12T13:55:34.976" v="164"/>
          <ac:spMkLst>
            <pc:docMk/>
            <pc:sldMk cId="212372960" sldId="583"/>
            <ac:spMk id="11" creationId="{57FF8AD9-9915-4AC6-A627-0E68A3884A0D}"/>
          </ac:spMkLst>
        </pc:spChg>
        <pc:spChg chg="add del">
          <ac:chgData name="Sesma, Michael (NIH/NIGMS) [E]" userId="S::msesma@nih.gov::593a4bb8-3520-4722-9947-d75d334641f9" providerId="AD" clId="Web-{9E1CB1B3-F998-2E8F-E51D-EEF70EF690DD}" dt="2021-10-12T13:56:02.650" v="170"/>
          <ac:spMkLst>
            <pc:docMk/>
            <pc:sldMk cId="212372960" sldId="583"/>
            <ac:spMk id="12" creationId="{CC223635-A8A9-493E-AB46-F8895E593381}"/>
          </ac:spMkLst>
        </pc:spChg>
        <pc:spChg chg="add del">
          <ac:chgData name="Sesma, Michael (NIH/NIGMS) [E]" userId="S::msesma@nih.gov::593a4bb8-3520-4722-9947-d75d334641f9" providerId="AD" clId="Web-{9E1CB1B3-F998-2E8F-E51D-EEF70EF690DD}" dt="2021-10-12T13:55:52.477" v="169"/>
          <ac:spMkLst>
            <pc:docMk/>
            <pc:sldMk cId="212372960" sldId="583"/>
            <ac:spMk id="13" creationId="{C3AAA4CF-0E47-418A-A781-4AD874AA62D3}"/>
          </ac:spMkLst>
        </pc:spChg>
        <pc:spChg chg="add del">
          <ac:chgData name="Sesma, Michael (NIH/NIGMS) [E]" userId="S::msesma@nih.gov::593a4bb8-3520-4722-9947-d75d334641f9" providerId="AD" clId="Web-{9E1CB1B3-F998-2E8F-E51D-EEF70EF690DD}" dt="2021-10-12T13:55:32.288" v="163"/>
          <ac:spMkLst>
            <pc:docMk/>
            <pc:sldMk cId="212372960" sldId="583"/>
            <ac:spMk id="14" creationId="{DC7106C3-8A12-47E1-AE0F-7786FBDBD9C2}"/>
          </ac:spMkLst>
        </pc:spChg>
        <pc:picChg chg="add mod">
          <ac:chgData name="Sesma, Michael (NIH/NIGMS) [E]" userId="S::msesma@nih.gov::593a4bb8-3520-4722-9947-d75d334641f9" providerId="AD" clId="Web-{9E1CB1B3-F998-2E8F-E51D-EEF70EF690DD}" dt="2021-10-12T13:35:50.492" v="58" actId="14100"/>
          <ac:picMkLst>
            <pc:docMk/>
            <pc:sldMk cId="212372960" sldId="583"/>
            <ac:picMk id="2" creationId="{97942241-5544-4148-A24B-5A08097C5F14}"/>
          </ac:picMkLst>
        </pc:picChg>
        <pc:picChg chg="add mod">
          <ac:chgData name="Sesma, Michael (NIH/NIGMS) [E]" userId="S::msesma@nih.gov::593a4bb8-3520-4722-9947-d75d334641f9" providerId="AD" clId="Web-{9E1CB1B3-F998-2E8F-E51D-EEF70EF690DD}" dt="2021-10-12T13:35:41.835" v="56" actId="1076"/>
          <ac:picMkLst>
            <pc:docMk/>
            <pc:sldMk cId="212372960" sldId="583"/>
            <ac:picMk id="4" creationId="{09A52FAC-F416-4B7F-BD7C-C5C6B795BC1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D013-D98F-4E5E-9413-12B5839E4D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AF8201-545B-43C8-8D95-362D09523B14}">
      <dgm:prSet custT="1"/>
      <dgm:spPr/>
      <dgm:t>
        <a:bodyPr/>
        <a:lstStyle/>
        <a:p>
          <a:r>
            <a:rPr lang="en-US" sz="3600">
              <a:solidFill>
                <a:srgbClr val="C00000"/>
              </a:solidFill>
            </a:rPr>
            <a:t>56,169</a:t>
          </a:r>
          <a:r>
            <a:rPr lang="en-US" sz="3600">
              <a:solidFill>
                <a:schemeClr val="tx1"/>
              </a:solidFill>
            </a:rPr>
            <a:t> </a:t>
          </a:r>
          <a:r>
            <a:rPr lang="en-US" sz="3600"/>
            <a:t>extramural grant awards </a:t>
          </a:r>
          <a:r>
            <a:rPr lang="en-US" sz="3600">
              <a:solidFill>
                <a:srgbClr val="C00000"/>
              </a:solidFill>
            </a:rPr>
            <a:t>totaling $30.761 billion</a:t>
          </a:r>
        </a:p>
      </dgm:t>
    </dgm:pt>
    <dgm:pt modelId="{7ED85ED6-4D64-4C69-B3D1-D37216CB8451}" type="parTrans" cxnId="{536428E6-D318-4364-874C-B58744B071E8}">
      <dgm:prSet/>
      <dgm:spPr/>
      <dgm:t>
        <a:bodyPr/>
        <a:lstStyle/>
        <a:p>
          <a:endParaRPr lang="en-US"/>
        </a:p>
      </dgm:t>
    </dgm:pt>
    <dgm:pt modelId="{FAF543BB-FC83-4361-B012-D1BB75478860}" type="sibTrans" cxnId="{536428E6-D318-4364-874C-B58744B071E8}">
      <dgm:prSet/>
      <dgm:spPr/>
      <dgm:t>
        <a:bodyPr/>
        <a:lstStyle/>
        <a:p>
          <a:endParaRPr lang="en-US"/>
        </a:p>
      </dgm:t>
    </dgm:pt>
    <dgm:pt modelId="{A0BBF01B-DC70-4B8F-804F-CDD98C4E820A}">
      <dgm:prSet custT="1"/>
      <dgm:spPr/>
      <dgm:t>
        <a:bodyPr/>
        <a:lstStyle/>
        <a:p>
          <a:r>
            <a:rPr lang="en-US" sz="3600">
              <a:solidFill>
                <a:srgbClr val="C00000"/>
              </a:solidFill>
            </a:rPr>
            <a:t>Supported</a:t>
          </a:r>
          <a:r>
            <a:rPr lang="en-US" sz="3600"/>
            <a:t> research at </a:t>
          </a:r>
          <a:r>
            <a:rPr lang="en-US" sz="3600">
              <a:solidFill>
                <a:srgbClr val="C00000"/>
              </a:solidFill>
            </a:rPr>
            <a:t>2,650 organizations</a:t>
          </a:r>
          <a:r>
            <a:rPr lang="en-US" sz="3600"/>
            <a:t>  </a:t>
          </a:r>
        </a:p>
      </dgm:t>
    </dgm:pt>
    <dgm:pt modelId="{0AEAE6E4-21DE-4EBF-9DA7-6FD8E5D4E74A}" type="parTrans" cxnId="{B00E3197-E975-4632-8091-DD62136974A0}">
      <dgm:prSet/>
      <dgm:spPr/>
      <dgm:t>
        <a:bodyPr/>
        <a:lstStyle/>
        <a:p>
          <a:endParaRPr lang="en-US"/>
        </a:p>
      </dgm:t>
    </dgm:pt>
    <dgm:pt modelId="{993F19B6-E95B-458B-85CB-BC4C71F9EE78}" type="sibTrans" cxnId="{B00E3197-E975-4632-8091-DD62136974A0}">
      <dgm:prSet/>
      <dgm:spPr/>
      <dgm:t>
        <a:bodyPr/>
        <a:lstStyle/>
        <a:p>
          <a:endParaRPr lang="en-US"/>
        </a:p>
      </dgm:t>
    </dgm:pt>
    <dgm:pt modelId="{A4838D89-041A-4C14-A159-D999FDC012FC}" type="pres">
      <dgm:prSet presAssocID="{AF1BD013-D98F-4E5E-9413-12B5839E4DD4}" presName="hierChild1" presStyleCnt="0">
        <dgm:presLayoutVars>
          <dgm:chPref val="1"/>
          <dgm:dir/>
          <dgm:animOne val="branch"/>
          <dgm:animLvl val="lvl"/>
          <dgm:resizeHandles/>
        </dgm:presLayoutVars>
      </dgm:prSet>
      <dgm:spPr/>
    </dgm:pt>
    <dgm:pt modelId="{032322D4-16D3-477D-B1D0-84DB0601CE7B}" type="pres">
      <dgm:prSet presAssocID="{33AF8201-545B-43C8-8D95-362D09523B14}" presName="hierRoot1" presStyleCnt="0"/>
      <dgm:spPr/>
    </dgm:pt>
    <dgm:pt modelId="{062AB0A9-FC05-42FF-B700-8EDA544D889F}" type="pres">
      <dgm:prSet presAssocID="{33AF8201-545B-43C8-8D95-362D09523B14}" presName="composite" presStyleCnt="0"/>
      <dgm:spPr/>
    </dgm:pt>
    <dgm:pt modelId="{6C39B371-46AB-4271-8C00-8664EAFD6E8E}" type="pres">
      <dgm:prSet presAssocID="{33AF8201-545B-43C8-8D95-362D09523B14}" presName="background" presStyleLbl="node0" presStyleIdx="0" presStyleCnt="2"/>
      <dgm:spPr/>
    </dgm:pt>
    <dgm:pt modelId="{9C3E71B8-5424-46CA-BF8C-F96FCE5A31C4}" type="pres">
      <dgm:prSet presAssocID="{33AF8201-545B-43C8-8D95-362D09523B14}" presName="text" presStyleLbl="fgAcc0" presStyleIdx="0" presStyleCnt="2">
        <dgm:presLayoutVars>
          <dgm:chPref val="3"/>
        </dgm:presLayoutVars>
      </dgm:prSet>
      <dgm:spPr/>
    </dgm:pt>
    <dgm:pt modelId="{ACF66A4A-454B-4A6B-8F08-C8AE0269909F}" type="pres">
      <dgm:prSet presAssocID="{33AF8201-545B-43C8-8D95-362D09523B14}" presName="hierChild2" presStyleCnt="0"/>
      <dgm:spPr/>
    </dgm:pt>
    <dgm:pt modelId="{B8FD2605-050D-4F8A-926A-00CEF87419A1}" type="pres">
      <dgm:prSet presAssocID="{A0BBF01B-DC70-4B8F-804F-CDD98C4E820A}" presName="hierRoot1" presStyleCnt="0"/>
      <dgm:spPr/>
    </dgm:pt>
    <dgm:pt modelId="{ACB3717E-328D-4508-AD90-E7E84F26D654}" type="pres">
      <dgm:prSet presAssocID="{A0BBF01B-DC70-4B8F-804F-CDD98C4E820A}" presName="composite" presStyleCnt="0"/>
      <dgm:spPr/>
    </dgm:pt>
    <dgm:pt modelId="{F5089B0D-2200-416A-BE22-B731F6D39166}" type="pres">
      <dgm:prSet presAssocID="{A0BBF01B-DC70-4B8F-804F-CDD98C4E820A}" presName="background" presStyleLbl="node0" presStyleIdx="1" presStyleCnt="2"/>
      <dgm:spPr/>
    </dgm:pt>
    <dgm:pt modelId="{8B131E4A-7DDD-4F18-921A-5EADE3F991A2}" type="pres">
      <dgm:prSet presAssocID="{A0BBF01B-DC70-4B8F-804F-CDD98C4E820A}" presName="text" presStyleLbl="fgAcc0" presStyleIdx="1" presStyleCnt="2">
        <dgm:presLayoutVars>
          <dgm:chPref val="3"/>
        </dgm:presLayoutVars>
      </dgm:prSet>
      <dgm:spPr/>
    </dgm:pt>
    <dgm:pt modelId="{AD202FB3-56AD-4BBE-B663-2386D072890B}" type="pres">
      <dgm:prSet presAssocID="{A0BBF01B-DC70-4B8F-804F-CDD98C4E820A}" presName="hierChild2" presStyleCnt="0"/>
      <dgm:spPr/>
    </dgm:pt>
  </dgm:ptLst>
  <dgm:cxnLst>
    <dgm:cxn modelId="{06A8B85E-FBE9-446A-B4D1-9A30C875F6A9}" type="presOf" srcId="{33AF8201-545B-43C8-8D95-362D09523B14}" destId="{9C3E71B8-5424-46CA-BF8C-F96FCE5A31C4}" srcOrd="0" destOrd="0" presId="urn:microsoft.com/office/officeart/2005/8/layout/hierarchy1"/>
    <dgm:cxn modelId="{47935D86-5956-4FCA-85C3-A5FA58F554E1}" type="presOf" srcId="{AF1BD013-D98F-4E5E-9413-12B5839E4DD4}" destId="{A4838D89-041A-4C14-A159-D999FDC012FC}" srcOrd="0" destOrd="0" presId="urn:microsoft.com/office/officeart/2005/8/layout/hierarchy1"/>
    <dgm:cxn modelId="{B00E3197-E975-4632-8091-DD62136974A0}" srcId="{AF1BD013-D98F-4E5E-9413-12B5839E4DD4}" destId="{A0BBF01B-DC70-4B8F-804F-CDD98C4E820A}" srcOrd="1" destOrd="0" parTransId="{0AEAE6E4-21DE-4EBF-9DA7-6FD8E5D4E74A}" sibTransId="{993F19B6-E95B-458B-85CB-BC4C71F9EE78}"/>
    <dgm:cxn modelId="{E69B37DA-26FF-46F2-BE99-C10573C0F125}" type="presOf" srcId="{A0BBF01B-DC70-4B8F-804F-CDD98C4E820A}" destId="{8B131E4A-7DDD-4F18-921A-5EADE3F991A2}" srcOrd="0" destOrd="0" presId="urn:microsoft.com/office/officeart/2005/8/layout/hierarchy1"/>
    <dgm:cxn modelId="{536428E6-D318-4364-874C-B58744B071E8}" srcId="{AF1BD013-D98F-4E5E-9413-12B5839E4DD4}" destId="{33AF8201-545B-43C8-8D95-362D09523B14}" srcOrd="0" destOrd="0" parTransId="{7ED85ED6-4D64-4C69-B3D1-D37216CB8451}" sibTransId="{FAF543BB-FC83-4361-B012-D1BB75478860}"/>
    <dgm:cxn modelId="{4A0FCBCA-BDDB-47E0-A334-B4D737CABBA9}" type="presParOf" srcId="{A4838D89-041A-4C14-A159-D999FDC012FC}" destId="{032322D4-16D3-477D-B1D0-84DB0601CE7B}" srcOrd="0" destOrd="0" presId="urn:microsoft.com/office/officeart/2005/8/layout/hierarchy1"/>
    <dgm:cxn modelId="{6FB549BF-BBB3-4A83-8CBB-8FA8913D12EF}" type="presParOf" srcId="{032322D4-16D3-477D-B1D0-84DB0601CE7B}" destId="{062AB0A9-FC05-42FF-B700-8EDA544D889F}" srcOrd="0" destOrd="0" presId="urn:microsoft.com/office/officeart/2005/8/layout/hierarchy1"/>
    <dgm:cxn modelId="{D53FC42B-74CB-4C16-AEFA-9A4877975B42}" type="presParOf" srcId="{062AB0A9-FC05-42FF-B700-8EDA544D889F}" destId="{6C39B371-46AB-4271-8C00-8664EAFD6E8E}" srcOrd="0" destOrd="0" presId="urn:microsoft.com/office/officeart/2005/8/layout/hierarchy1"/>
    <dgm:cxn modelId="{8FFE6ED8-2655-4B6D-AF6F-2E3B858DA55B}" type="presParOf" srcId="{062AB0A9-FC05-42FF-B700-8EDA544D889F}" destId="{9C3E71B8-5424-46CA-BF8C-F96FCE5A31C4}" srcOrd="1" destOrd="0" presId="urn:microsoft.com/office/officeart/2005/8/layout/hierarchy1"/>
    <dgm:cxn modelId="{83D52B6A-9419-412D-B602-DCD7445BDB23}" type="presParOf" srcId="{032322D4-16D3-477D-B1D0-84DB0601CE7B}" destId="{ACF66A4A-454B-4A6B-8F08-C8AE0269909F}" srcOrd="1" destOrd="0" presId="urn:microsoft.com/office/officeart/2005/8/layout/hierarchy1"/>
    <dgm:cxn modelId="{EF836329-B48D-4F10-9D9D-0385B1196F8A}" type="presParOf" srcId="{A4838D89-041A-4C14-A159-D999FDC012FC}" destId="{B8FD2605-050D-4F8A-926A-00CEF87419A1}" srcOrd="1" destOrd="0" presId="urn:microsoft.com/office/officeart/2005/8/layout/hierarchy1"/>
    <dgm:cxn modelId="{95E32430-E0C5-4B6A-BE56-A2AF4F3DF778}" type="presParOf" srcId="{B8FD2605-050D-4F8A-926A-00CEF87419A1}" destId="{ACB3717E-328D-4508-AD90-E7E84F26D654}" srcOrd="0" destOrd="0" presId="urn:microsoft.com/office/officeart/2005/8/layout/hierarchy1"/>
    <dgm:cxn modelId="{1BC17BA7-9F7A-49BE-A780-A31FC176C930}" type="presParOf" srcId="{ACB3717E-328D-4508-AD90-E7E84F26D654}" destId="{F5089B0D-2200-416A-BE22-B731F6D39166}" srcOrd="0" destOrd="0" presId="urn:microsoft.com/office/officeart/2005/8/layout/hierarchy1"/>
    <dgm:cxn modelId="{20CA0489-5A85-4D0A-965C-230187A11B03}" type="presParOf" srcId="{ACB3717E-328D-4508-AD90-E7E84F26D654}" destId="{8B131E4A-7DDD-4F18-921A-5EADE3F991A2}" srcOrd="1" destOrd="0" presId="urn:microsoft.com/office/officeart/2005/8/layout/hierarchy1"/>
    <dgm:cxn modelId="{7D581DCB-27EF-44CE-9ABF-361EF24DE29A}" type="presParOf" srcId="{B8FD2605-050D-4F8A-926A-00CEF87419A1}" destId="{AD202FB3-56AD-4BBE-B663-2386D07289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D95D6-4270-488C-8B61-EDF61340A8D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05B691C-AE54-4209-AED8-F3501478E09E}">
      <dgm:prSet/>
      <dgm:spPr/>
      <dgm:t>
        <a:bodyPr/>
        <a:lstStyle/>
        <a:p>
          <a:r>
            <a:rPr lang="en-US"/>
            <a:t>Program Official (PO)</a:t>
          </a:r>
        </a:p>
      </dgm:t>
    </dgm:pt>
    <dgm:pt modelId="{FE25CC71-CD99-4577-B74C-6CD4336521EC}" type="parTrans" cxnId="{095588D4-F56D-480D-8BAF-27959291B841}">
      <dgm:prSet/>
      <dgm:spPr/>
      <dgm:t>
        <a:bodyPr/>
        <a:lstStyle/>
        <a:p>
          <a:endParaRPr lang="en-US"/>
        </a:p>
      </dgm:t>
    </dgm:pt>
    <dgm:pt modelId="{8166A974-FE88-46DF-A3BD-4860752889AE}" type="sibTrans" cxnId="{095588D4-F56D-480D-8BAF-27959291B841}">
      <dgm:prSet/>
      <dgm:spPr/>
      <dgm:t>
        <a:bodyPr/>
        <a:lstStyle/>
        <a:p>
          <a:endParaRPr lang="en-US"/>
        </a:p>
      </dgm:t>
    </dgm:pt>
    <dgm:pt modelId="{F8439870-BD8F-4CA7-A385-7505E59FB78F}">
      <dgm:prSet/>
      <dgm:spPr/>
      <dgm:t>
        <a:bodyPr/>
        <a:lstStyle/>
        <a:p>
          <a:r>
            <a:rPr lang="en-US"/>
            <a:t>Scientific Review Officer (SRO)</a:t>
          </a:r>
        </a:p>
      </dgm:t>
    </dgm:pt>
    <dgm:pt modelId="{67FD0569-310D-4463-B714-E87C47F6E5B4}" type="parTrans" cxnId="{BE001DE8-4D19-4C92-A2B8-0BDB6A02E707}">
      <dgm:prSet/>
      <dgm:spPr/>
      <dgm:t>
        <a:bodyPr/>
        <a:lstStyle/>
        <a:p>
          <a:endParaRPr lang="en-US"/>
        </a:p>
      </dgm:t>
    </dgm:pt>
    <dgm:pt modelId="{2CAC7F9E-2639-4A22-80A0-E37F69EFB545}" type="sibTrans" cxnId="{BE001DE8-4D19-4C92-A2B8-0BDB6A02E707}">
      <dgm:prSet/>
      <dgm:spPr/>
      <dgm:t>
        <a:bodyPr/>
        <a:lstStyle/>
        <a:p>
          <a:endParaRPr lang="en-US"/>
        </a:p>
      </dgm:t>
    </dgm:pt>
    <dgm:pt modelId="{D94A5549-F230-4C11-BBEB-E288760A8CF9}">
      <dgm:prSet/>
      <dgm:spPr/>
      <dgm:t>
        <a:bodyPr/>
        <a:lstStyle/>
        <a:p>
          <a:r>
            <a:rPr lang="en-US"/>
            <a:t>Grants Management Officer (GMO)</a:t>
          </a:r>
        </a:p>
      </dgm:t>
    </dgm:pt>
    <dgm:pt modelId="{D002404F-C842-4774-863A-B7AE0491B5CD}" type="parTrans" cxnId="{EC5862BD-619C-4B7A-A3F4-20BE1740A54C}">
      <dgm:prSet/>
      <dgm:spPr/>
      <dgm:t>
        <a:bodyPr/>
        <a:lstStyle/>
        <a:p>
          <a:endParaRPr lang="en-US"/>
        </a:p>
      </dgm:t>
    </dgm:pt>
    <dgm:pt modelId="{1AB04A81-8D72-4719-871C-8F8CFAF91209}" type="sibTrans" cxnId="{EC5862BD-619C-4B7A-A3F4-20BE1740A54C}">
      <dgm:prSet/>
      <dgm:spPr/>
      <dgm:t>
        <a:bodyPr/>
        <a:lstStyle/>
        <a:p>
          <a:endParaRPr lang="en-US"/>
        </a:p>
      </dgm:t>
    </dgm:pt>
    <dgm:pt modelId="{159523D3-7C0C-4DE2-A719-0FBAB0C516BC}" type="pres">
      <dgm:prSet presAssocID="{C71D95D6-4270-488C-8B61-EDF61340A8D2}" presName="hierChild1" presStyleCnt="0">
        <dgm:presLayoutVars>
          <dgm:chPref val="1"/>
          <dgm:dir/>
          <dgm:animOne val="branch"/>
          <dgm:animLvl val="lvl"/>
          <dgm:resizeHandles/>
        </dgm:presLayoutVars>
      </dgm:prSet>
      <dgm:spPr/>
    </dgm:pt>
    <dgm:pt modelId="{BFCCDEC9-D05D-478F-AE0D-E25B5B643D6D}" type="pres">
      <dgm:prSet presAssocID="{B05B691C-AE54-4209-AED8-F3501478E09E}" presName="hierRoot1" presStyleCnt="0"/>
      <dgm:spPr/>
    </dgm:pt>
    <dgm:pt modelId="{133A14E9-80DE-44D9-A1E8-E845A163011E}" type="pres">
      <dgm:prSet presAssocID="{B05B691C-AE54-4209-AED8-F3501478E09E}" presName="composite" presStyleCnt="0"/>
      <dgm:spPr/>
    </dgm:pt>
    <dgm:pt modelId="{CD78F60D-C814-482E-B92B-405E2379A16D}" type="pres">
      <dgm:prSet presAssocID="{B05B691C-AE54-4209-AED8-F3501478E09E}" presName="background" presStyleLbl="node0" presStyleIdx="0" presStyleCnt="3"/>
      <dgm:spPr/>
    </dgm:pt>
    <dgm:pt modelId="{D4B1A67D-B5D8-4A8D-97BE-52C7389B45E1}" type="pres">
      <dgm:prSet presAssocID="{B05B691C-AE54-4209-AED8-F3501478E09E}" presName="text" presStyleLbl="fgAcc0" presStyleIdx="0" presStyleCnt="3">
        <dgm:presLayoutVars>
          <dgm:chPref val="3"/>
        </dgm:presLayoutVars>
      </dgm:prSet>
      <dgm:spPr/>
    </dgm:pt>
    <dgm:pt modelId="{40D4B7BB-0D63-491B-A565-CB48BDF67212}" type="pres">
      <dgm:prSet presAssocID="{B05B691C-AE54-4209-AED8-F3501478E09E}" presName="hierChild2" presStyleCnt="0"/>
      <dgm:spPr/>
    </dgm:pt>
    <dgm:pt modelId="{9BF2EDD9-A0F0-4A9A-B66E-48B4C23C08EB}" type="pres">
      <dgm:prSet presAssocID="{F8439870-BD8F-4CA7-A385-7505E59FB78F}" presName="hierRoot1" presStyleCnt="0"/>
      <dgm:spPr/>
    </dgm:pt>
    <dgm:pt modelId="{03F35CFE-EE1C-4530-A04F-DBEDF021E59F}" type="pres">
      <dgm:prSet presAssocID="{F8439870-BD8F-4CA7-A385-7505E59FB78F}" presName="composite" presStyleCnt="0"/>
      <dgm:spPr/>
    </dgm:pt>
    <dgm:pt modelId="{75FA8CDD-D047-43F7-8D08-7BB4F7F5C952}" type="pres">
      <dgm:prSet presAssocID="{F8439870-BD8F-4CA7-A385-7505E59FB78F}" presName="background" presStyleLbl="node0" presStyleIdx="1" presStyleCnt="3"/>
      <dgm:spPr/>
    </dgm:pt>
    <dgm:pt modelId="{F0AF4168-7760-4448-BEC6-BC2D32E48F41}" type="pres">
      <dgm:prSet presAssocID="{F8439870-BD8F-4CA7-A385-7505E59FB78F}" presName="text" presStyleLbl="fgAcc0" presStyleIdx="1" presStyleCnt="3">
        <dgm:presLayoutVars>
          <dgm:chPref val="3"/>
        </dgm:presLayoutVars>
      </dgm:prSet>
      <dgm:spPr/>
    </dgm:pt>
    <dgm:pt modelId="{5929B840-71EC-4749-AA0D-0A763444306F}" type="pres">
      <dgm:prSet presAssocID="{F8439870-BD8F-4CA7-A385-7505E59FB78F}" presName="hierChild2" presStyleCnt="0"/>
      <dgm:spPr/>
    </dgm:pt>
    <dgm:pt modelId="{A272B7DC-6ADE-4A73-8D89-689A39A3C815}" type="pres">
      <dgm:prSet presAssocID="{D94A5549-F230-4C11-BBEB-E288760A8CF9}" presName="hierRoot1" presStyleCnt="0"/>
      <dgm:spPr/>
    </dgm:pt>
    <dgm:pt modelId="{42C5CB69-0D59-4569-9A8B-A180117B5A3D}" type="pres">
      <dgm:prSet presAssocID="{D94A5549-F230-4C11-BBEB-E288760A8CF9}" presName="composite" presStyleCnt="0"/>
      <dgm:spPr/>
    </dgm:pt>
    <dgm:pt modelId="{5BFDFA68-A7AE-43D8-A41E-B19D5DB83CFE}" type="pres">
      <dgm:prSet presAssocID="{D94A5549-F230-4C11-BBEB-E288760A8CF9}" presName="background" presStyleLbl="node0" presStyleIdx="2" presStyleCnt="3"/>
      <dgm:spPr/>
    </dgm:pt>
    <dgm:pt modelId="{1150BF41-38CE-4A7F-AF99-5FED369C85A8}" type="pres">
      <dgm:prSet presAssocID="{D94A5549-F230-4C11-BBEB-E288760A8CF9}" presName="text" presStyleLbl="fgAcc0" presStyleIdx="2" presStyleCnt="3">
        <dgm:presLayoutVars>
          <dgm:chPref val="3"/>
        </dgm:presLayoutVars>
      </dgm:prSet>
      <dgm:spPr/>
    </dgm:pt>
    <dgm:pt modelId="{D84ED39F-8A6A-4D1A-8A5A-5CD47EAF8616}" type="pres">
      <dgm:prSet presAssocID="{D94A5549-F230-4C11-BBEB-E288760A8CF9}" presName="hierChild2" presStyleCnt="0"/>
      <dgm:spPr/>
    </dgm:pt>
  </dgm:ptLst>
  <dgm:cxnLst>
    <dgm:cxn modelId="{AB058227-7815-465C-97B7-61037874D438}" type="presOf" srcId="{D94A5549-F230-4C11-BBEB-E288760A8CF9}" destId="{1150BF41-38CE-4A7F-AF99-5FED369C85A8}" srcOrd="0" destOrd="0" presId="urn:microsoft.com/office/officeart/2005/8/layout/hierarchy1"/>
    <dgm:cxn modelId="{55A03E42-73B3-461D-ABA1-D74C87D9E3B6}" type="presOf" srcId="{F8439870-BD8F-4CA7-A385-7505E59FB78F}" destId="{F0AF4168-7760-4448-BEC6-BC2D32E48F41}" srcOrd="0" destOrd="0" presId="urn:microsoft.com/office/officeart/2005/8/layout/hierarchy1"/>
    <dgm:cxn modelId="{CC5D8756-6D70-431B-8DF6-CD6AC0F1F69B}" type="presOf" srcId="{C71D95D6-4270-488C-8B61-EDF61340A8D2}" destId="{159523D3-7C0C-4DE2-A719-0FBAB0C516BC}" srcOrd="0" destOrd="0" presId="urn:microsoft.com/office/officeart/2005/8/layout/hierarchy1"/>
    <dgm:cxn modelId="{D532619B-3728-4DE7-8065-8829C0539538}" type="presOf" srcId="{B05B691C-AE54-4209-AED8-F3501478E09E}" destId="{D4B1A67D-B5D8-4A8D-97BE-52C7389B45E1}" srcOrd="0" destOrd="0" presId="urn:microsoft.com/office/officeart/2005/8/layout/hierarchy1"/>
    <dgm:cxn modelId="{EC5862BD-619C-4B7A-A3F4-20BE1740A54C}" srcId="{C71D95D6-4270-488C-8B61-EDF61340A8D2}" destId="{D94A5549-F230-4C11-BBEB-E288760A8CF9}" srcOrd="2" destOrd="0" parTransId="{D002404F-C842-4774-863A-B7AE0491B5CD}" sibTransId="{1AB04A81-8D72-4719-871C-8F8CFAF91209}"/>
    <dgm:cxn modelId="{095588D4-F56D-480D-8BAF-27959291B841}" srcId="{C71D95D6-4270-488C-8B61-EDF61340A8D2}" destId="{B05B691C-AE54-4209-AED8-F3501478E09E}" srcOrd="0" destOrd="0" parTransId="{FE25CC71-CD99-4577-B74C-6CD4336521EC}" sibTransId="{8166A974-FE88-46DF-A3BD-4860752889AE}"/>
    <dgm:cxn modelId="{BE001DE8-4D19-4C92-A2B8-0BDB6A02E707}" srcId="{C71D95D6-4270-488C-8B61-EDF61340A8D2}" destId="{F8439870-BD8F-4CA7-A385-7505E59FB78F}" srcOrd="1" destOrd="0" parTransId="{67FD0569-310D-4463-B714-E87C47F6E5B4}" sibTransId="{2CAC7F9E-2639-4A22-80A0-E37F69EFB545}"/>
    <dgm:cxn modelId="{8278CAC6-B36E-406D-91DB-43BC88083F9C}" type="presParOf" srcId="{159523D3-7C0C-4DE2-A719-0FBAB0C516BC}" destId="{BFCCDEC9-D05D-478F-AE0D-E25B5B643D6D}" srcOrd="0" destOrd="0" presId="urn:microsoft.com/office/officeart/2005/8/layout/hierarchy1"/>
    <dgm:cxn modelId="{CDE6C980-6D65-48DC-98AE-97968D39C85C}" type="presParOf" srcId="{BFCCDEC9-D05D-478F-AE0D-E25B5B643D6D}" destId="{133A14E9-80DE-44D9-A1E8-E845A163011E}" srcOrd="0" destOrd="0" presId="urn:microsoft.com/office/officeart/2005/8/layout/hierarchy1"/>
    <dgm:cxn modelId="{71638C78-3151-4F08-831E-A3FE3EBAF2A2}" type="presParOf" srcId="{133A14E9-80DE-44D9-A1E8-E845A163011E}" destId="{CD78F60D-C814-482E-B92B-405E2379A16D}" srcOrd="0" destOrd="0" presId="urn:microsoft.com/office/officeart/2005/8/layout/hierarchy1"/>
    <dgm:cxn modelId="{E8A18DDA-7E1A-472F-8D97-58B12185CA70}" type="presParOf" srcId="{133A14E9-80DE-44D9-A1E8-E845A163011E}" destId="{D4B1A67D-B5D8-4A8D-97BE-52C7389B45E1}" srcOrd="1" destOrd="0" presId="urn:microsoft.com/office/officeart/2005/8/layout/hierarchy1"/>
    <dgm:cxn modelId="{97CA3717-6A94-4E74-BCD1-516B0C52BDD2}" type="presParOf" srcId="{BFCCDEC9-D05D-478F-AE0D-E25B5B643D6D}" destId="{40D4B7BB-0D63-491B-A565-CB48BDF67212}" srcOrd="1" destOrd="0" presId="urn:microsoft.com/office/officeart/2005/8/layout/hierarchy1"/>
    <dgm:cxn modelId="{CA88B3E2-88C9-4041-B15C-90E2E241EE64}" type="presParOf" srcId="{159523D3-7C0C-4DE2-A719-0FBAB0C516BC}" destId="{9BF2EDD9-A0F0-4A9A-B66E-48B4C23C08EB}" srcOrd="1" destOrd="0" presId="urn:microsoft.com/office/officeart/2005/8/layout/hierarchy1"/>
    <dgm:cxn modelId="{4C5BB326-9C22-4E65-B12D-9A6962DB09AD}" type="presParOf" srcId="{9BF2EDD9-A0F0-4A9A-B66E-48B4C23C08EB}" destId="{03F35CFE-EE1C-4530-A04F-DBEDF021E59F}" srcOrd="0" destOrd="0" presId="urn:microsoft.com/office/officeart/2005/8/layout/hierarchy1"/>
    <dgm:cxn modelId="{7808777E-C0C1-423A-913A-4E9117302276}" type="presParOf" srcId="{03F35CFE-EE1C-4530-A04F-DBEDF021E59F}" destId="{75FA8CDD-D047-43F7-8D08-7BB4F7F5C952}" srcOrd="0" destOrd="0" presId="urn:microsoft.com/office/officeart/2005/8/layout/hierarchy1"/>
    <dgm:cxn modelId="{78EA3D33-A194-47F2-8FDD-77556E33D6F3}" type="presParOf" srcId="{03F35CFE-EE1C-4530-A04F-DBEDF021E59F}" destId="{F0AF4168-7760-4448-BEC6-BC2D32E48F41}" srcOrd="1" destOrd="0" presId="urn:microsoft.com/office/officeart/2005/8/layout/hierarchy1"/>
    <dgm:cxn modelId="{B6E3C7C2-9304-4396-AEFD-5044896DFF4D}" type="presParOf" srcId="{9BF2EDD9-A0F0-4A9A-B66E-48B4C23C08EB}" destId="{5929B840-71EC-4749-AA0D-0A763444306F}" srcOrd="1" destOrd="0" presId="urn:microsoft.com/office/officeart/2005/8/layout/hierarchy1"/>
    <dgm:cxn modelId="{45221708-6529-4F7B-A060-1858653389BE}" type="presParOf" srcId="{159523D3-7C0C-4DE2-A719-0FBAB0C516BC}" destId="{A272B7DC-6ADE-4A73-8D89-689A39A3C815}" srcOrd="2" destOrd="0" presId="urn:microsoft.com/office/officeart/2005/8/layout/hierarchy1"/>
    <dgm:cxn modelId="{CE3E9E66-6057-4DD4-8051-5BB3C5D4A0D2}" type="presParOf" srcId="{A272B7DC-6ADE-4A73-8D89-689A39A3C815}" destId="{42C5CB69-0D59-4569-9A8B-A180117B5A3D}" srcOrd="0" destOrd="0" presId="urn:microsoft.com/office/officeart/2005/8/layout/hierarchy1"/>
    <dgm:cxn modelId="{B63A692E-D7F7-4995-A8CD-CC4FD888F392}" type="presParOf" srcId="{42C5CB69-0D59-4569-9A8B-A180117B5A3D}" destId="{5BFDFA68-A7AE-43D8-A41E-B19D5DB83CFE}" srcOrd="0" destOrd="0" presId="urn:microsoft.com/office/officeart/2005/8/layout/hierarchy1"/>
    <dgm:cxn modelId="{7992ABBF-45FC-437D-A7F9-924481FCF11D}" type="presParOf" srcId="{42C5CB69-0D59-4569-9A8B-A180117B5A3D}" destId="{1150BF41-38CE-4A7F-AF99-5FED369C85A8}" srcOrd="1" destOrd="0" presId="urn:microsoft.com/office/officeart/2005/8/layout/hierarchy1"/>
    <dgm:cxn modelId="{83FC360C-A630-4482-A3A0-2C795049DB25}" type="presParOf" srcId="{A272B7DC-6ADE-4A73-8D89-689A39A3C815}" destId="{D84ED39F-8A6A-4D1A-8A5A-5CD47EAF86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B371-46AB-4271-8C00-8664EAFD6E8E}">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E71B8-5424-46CA-BF8C-F96FCE5A31C4}">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rgbClr val="C00000"/>
              </a:solidFill>
            </a:rPr>
            <a:t>56,169</a:t>
          </a:r>
          <a:r>
            <a:rPr lang="en-US" sz="3600" kern="1200">
              <a:solidFill>
                <a:schemeClr val="tx1"/>
              </a:solidFill>
            </a:rPr>
            <a:t> </a:t>
          </a:r>
          <a:r>
            <a:rPr lang="en-US" sz="3600" kern="1200"/>
            <a:t>extramural grant awards </a:t>
          </a:r>
          <a:r>
            <a:rPr lang="en-US" sz="3600" kern="1200">
              <a:solidFill>
                <a:srgbClr val="C00000"/>
              </a:solidFill>
            </a:rPr>
            <a:t>totaling $30.761 billion</a:t>
          </a:r>
        </a:p>
      </dsp:txBody>
      <dsp:txXfrm>
        <a:off x="681328" y="570834"/>
        <a:ext cx="4425508" cy="2747791"/>
      </dsp:txXfrm>
    </dsp:sp>
    <dsp:sp modelId="{F5089B0D-2200-416A-BE22-B731F6D39166}">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31E4A-7DDD-4F18-921A-5EADE3F991A2}">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rgbClr val="C00000"/>
              </a:solidFill>
            </a:rPr>
            <a:t>Supported</a:t>
          </a:r>
          <a:r>
            <a:rPr lang="en-US" sz="3600" kern="1200"/>
            <a:t> research at </a:t>
          </a:r>
          <a:r>
            <a:rPr lang="en-US" sz="3600" kern="1200">
              <a:solidFill>
                <a:srgbClr val="C00000"/>
              </a:solidFill>
            </a:rPr>
            <a:t>2,650 organizations</a:t>
          </a:r>
          <a:r>
            <a:rPr lang="en-US" sz="3600" kern="1200"/>
            <a:t>  </a:t>
          </a:r>
        </a:p>
      </dsp:txBody>
      <dsp:txXfrm>
        <a:off x="6299253" y="570834"/>
        <a:ext cx="4425508" cy="274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8F60D-C814-482E-B92B-405E2379A16D}">
      <dsp:nvSpPr>
        <dsp:cNvPr id="0" name=""/>
        <dsp:cNvSpPr/>
      </dsp:nvSpPr>
      <dsp:spPr>
        <a:xfrm>
          <a:off x="0"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1A67D-B5D8-4A8D-97BE-52C7389B45E1}">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Program Official (PO)</a:t>
          </a:r>
        </a:p>
      </dsp:txBody>
      <dsp:txXfrm>
        <a:off x="397472" y="947936"/>
        <a:ext cx="2950338" cy="1831860"/>
      </dsp:txXfrm>
    </dsp:sp>
    <dsp:sp modelId="{75FA8CDD-D047-43F7-8D08-7BB4F7F5C952}">
      <dsp:nvSpPr>
        <dsp:cNvPr id="0" name=""/>
        <dsp:cNvSpPr/>
      </dsp:nvSpPr>
      <dsp:spPr>
        <a:xfrm>
          <a:off x="3745283"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F4168-7760-4448-BEC6-BC2D32E48F41}">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Scientific Review Officer (SRO)</a:t>
          </a:r>
        </a:p>
      </dsp:txBody>
      <dsp:txXfrm>
        <a:off x="4142755" y="947936"/>
        <a:ext cx="2950338" cy="1831860"/>
      </dsp:txXfrm>
    </dsp:sp>
    <dsp:sp modelId="{5BFDFA68-A7AE-43D8-A41E-B19D5DB83CFE}">
      <dsp:nvSpPr>
        <dsp:cNvPr id="0" name=""/>
        <dsp:cNvSpPr/>
      </dsp:nvSpPr>
      <dsp:spPr>
        <a:xfrm>
          <a:off x="7490566"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0BF41-38CE-4A7F-AF99-5FED369C85A8}">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Grants Management Officer (GMO)</a:t>
          </a:r>
        </a:p>
      </dsp:txBody>
      <dsp:txXfrm>
        <a:off x="7888039" y="947936"/>
        <a:ext cx="2950338" cy="1831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C09D6-B363-4904-BDB9-DDED0BDDB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F8D05C-9336-4DE7-A180-201F009BDD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A7839-F8F9-4A36-8FE9-08DE2E3F5759}" type="datetimeFigureOut">
              <a:rPr lang="en-US" smtClean="0"/>
              <a:t>10/28/2021</a:t>
            </a:fld>
            <a:endParaRPr lang="en-US"/>
          </a:p>
        </p:txBody>
      </p:sp>
      <p:sp>
        <p:nvSpPr>
          <p:cNvPr id="4" name="Footer Placeholder 3">
            <a:extLst>
              <a:ext uri="{FF2B5EF4-FFF2-40B4-BE49-F238E27FC236}">
                <a16:creationId xmlns:a16="http://schemas.microsoft.com/office/drawing/2014/main" id="{667B550B-2934-40A9-A465-E5FA669B09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370368-7D70-46F2-BD8E-C4C874983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6A72C-2B39-4B8B-B843-8FF340735F79}" type="slidenum">
              <a:rPr lang="en-US" smtClean="0"/>
              <a:t>‹#›</a:t>
            </a:fld>
            <a:endParaRPr lang="en-US"/>
          </a:p>
        </p:txBody>
      </p:sp>
    </p:spTree>
    <p:extLst>
      <p:ext uri="{BB962C8B-B14F-4D97-AF65-F5344CB8AC3E}">
        <p14:creationId xmlns:p14="http://schemas.microsoft.com/office/powerpoint/2010/main" val="369054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9BF61-D6CD-4FC4-9188-C32D25FFD781}"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6E92D-31C5-435C-912D-BD3840BD71A4}" type="slidenum">
              <a:rPr lang="en-US" smtClean="0"/>
              <a:t>‹#›</a:t>
            </a:fld>
            <a:endParaRPr lang="en-US"/>
          </a:p>
        </p:txBody>
      </p:sp>
    </p:spTree>
    <p:extLst>
      <p:ext uri="{BB962C8B-B14F-4D97-AF65-F5344CB8AC3E}">
        <p14:creationId xmlns:p14="http://schemas.microsoft.com/office/powerpoint/2010/main" val="370416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Fundamentals of the NIH Grant Process &amp; Need to Know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25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Where’s the funding?</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11</a:t>
            </a:fld>
            <a:endParaRPr lang="en-US"/>
          </a:p>
        </p:txBody>
      </p:sp>
    </p:spTree>
    <p:extLst>
      <p:ext uri="{BB962C8B-B14F-4D97-AF65-F5344CB8AC3E}">
        <p14:creationId xmlns:p14="http://schemas.microsoft.com/office/powerpoint/2010/main" val="252914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answer this question, you need to know a bit about how the National </a:t>
            </a:r>
            <a:r>
              <a:rPr lang="en-US" b="1"/>
              <a:t>Institutes</a:t>
            </a:r>
            <a:r>
              <a:rPr lang="en-US"/>
              <a:t> of Health is structured. NIH is made up of 27 different institutes and centers (or ICs) of which 24 offer funding opportunities and award grants. This is a very important point. NIH funding is made through these institutes and centers.</a:t>
            </a:r>
          </a:p>
          <a:p>
            <a:endParaRPr lang="en-US"/>
          </a:p>
          <a:p>
            <a:r>
              <a:rPr lang="en-US"/>
              <a:t>Each IC has its own mission, priorities, budget, and funding strategy which are stated on each IC’s website.</a:t>
            </a:r>
          </a:p>
          <a:p>
            <a:endParaRPr lang="en-US"/>
          </a:p>
          <a:p>
            <a:r>
              <a:rPr lang="en-US"/>
              <a:t>The vast majority of grant processes and polices apply across NIH. That said, you will find some variability from one IC to the next. .</a:t>
            </a:r>
          </a:p>
          <a:p>
            <a:r>
              <a:rPr lang="en-US"/>
              <a:t>Do your homework. Identify which ICs might be interested in your area of science. Determine if your proposal fits within that ICs mission and priorities. Find out what has already been funded? By law, NIH can’t support a project already funded or pay for research that’s already been done. </a:t>
            </a:r>
          </a:p>
          <a:p>
            <a:endParaRPr lang="en-US"/>
          </a:p>
          <a:p>
            <a:r>
              <a:rPr lang="en-US"/>
              <a:t>You need to know and be able to articulate what sets your proposal apart.</a:t>
            </a:r>
          </a:p>
          <a:p>
            <a:endParaRPr lang="en-US"/>
          </a:p>
          <a:p>
            <a:r>
              <a:rPr lang="en-US"/>
              <a:t>The overall success rate for competing research grants is around 20%. This is a highly competitive process. </a:t>
            </a:r>
          </a:p>
        </p:txBody>
      </p:sp>
      <p:sp>
        <p:nvSpPr>
          <p:cNvPr id="4" name="Slide Number Placeholder 3"/>
          <p:cNvSpPr>
            <a:spLocks noGrp="1"/>
          </p:cNvSpPr>
          <p:nvPr>
            <p:ph type="sldNum" sz="quarter" idx="5"/>
          </p:nvPr>
        </p:nvSpPr>
        <p:spPr/>
        <p:txBody>
          <a:bodyPr/>
          <a:lstStyle/>
          <a:p>
            <a:fld id="{4DD6E92D-31C5-435C-912D-BD3840BD71A4}" type="slidenum">
              <a:rPr lang="en-US" smtClean="0"/>
              <a:t>12</a:t>
            </a:fld>
            <a:endParaRPr lang="en-US"/>
          </a:p>
        </p:txBody>
      </p:sp>
    </p:spTree>
    <p:extLst>
      <p:ext uri="{BB962C8B-B14F-4D97-AF65-F5344CB8AC3E}">
        <p14:creationId xmlns:p14="http://schemas.microsoft.com/office/powerpoint/2010/main" val="15361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finding that target IC. We have a great tool, called </a:t>
            </a:r>
            <a:r>
              <a:rPr lang="en-US" err="1"/>
              <a:t>RePORTER</a:t>
            </a:r>
            <a:r>
              <a:rPr lang="en-US"/>
              <a:t> that allows you to explore decades of funded awards and can help identify ICs with potential interest in your area.</a:t>
            </a:r>
          </a:p>
          <a:p>
            <a:endParaRPr lang="en-US"/>
          </a:p>
          <a:p>
            <a:r>
              <a:rPr lang="en-US"/>
              <a:t>If you’ve used </a:t>
            </a:r>
            <a:r>
              <a:rPr lang="en-US" err="1"/>
              <a:t>RePORTER</a:t>
            </a:r>
            <a:r>
              <a:rPr lang="en-US"/>
              <a:t> then you already have an idea of the information you can glean from it.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you’ve never used it, I recommend starting with the Matchmaker tool.</a:t>
            </a:r>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13</a:t>
            </a:fld>
            <a:endParaRPr lang="en-US"/>
          </a:p>
        </p:txBody>
      </p:sp>
    </p:spTree>
    <p:extLst>
      <p:ext uri="{BB962C8B-B14F-4D97-AF65-F5344CB8AC3E}">
        <p14:creationId xmlns:p14="http://schemas.microsoft.com/office/powerpoint/2010/main" val="26303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Matchmaker interface is simply a text box.</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14</a:t>
            </a:fld>
            <a:endParaRPr lang="en-US"/>
          </a:p>
        </p:txBody>
      </p:sp>
    </p:spTree>
    <p:extLst>
      <p:ext uri="{BB962C8B-B14F-4D97-AF65-F5344CB8AC3E}">
        <p14:creationId xmlns:p14="http://schemas.microsoft.com/office/powerpoint/2010/main" val="300612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give Matchmaker up to 15,000 characters of text which you can pull from your abstract, specific aims, or other source that describes your proposed research …</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15</a:t>
            </a:fld>
            <a:endParaRPr lang="en-US"/>
          </a:p>
        </p:txBody>
      </p:sp>
    </p:spTree>
    <p:extLst>
      <p:ext uri="{BB962C8B-B14F-4D97-AF65-F5344CB8AC3E}">
        <p14:creationId xmlns:p14="http://schemas.microsoft.com/office/powerpoint/2010/main" val="232804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and Matchmaker returns the awarded projects that most closely match that text.</a:t>
            </a:r>
          </a:p>
          <a:p>
            <a:endParaRPr lang="en-US"/>
          </a:p>
          <a:p>
            <a:r>
              <a:rPr lang="en-US"/>
              <a:t>And, the results include graphs along the top for the ICs, activity codes and study sections associated with those projects.</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16</a:t>
            </a:fld>
            <a:endParaRPr lang="en-US"/>
          </a:p>
        </p:txBody>
      </p:sp>
    </p:spTree>
    <p:extLst>
      <p:ext uri="{BB962C8B-B14F-4D97-AF65-F5344CB8AC3E}">
        <p14:creationId xmlns:p14="http://schemas.microsoft.com/office/powerpoint/2010/main" val="34733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example clearly has a strong match with NIAD - our National Institute of Allergy and Infectious Diseases. You can click on the NIAD bar in the graph …</a:t>
            </a:r>
          </a:p>
        </p:txBody>
      </p:sp>
      <p:sp>
        <p:nvSpPr>
          <p:cNvPr id="4" name="Slide Number Placeholder 3"/>
          <p:cNvSpPr>
            <a:spLocks noGrp="1"/>
          </p:cNvSpPr>
          <p:nvPr>
            <p:ph type="sldNum" sz="quarter" idx="5"/>
          </p:nvPr>
        </p:nvSpPr>
        <p:spPr/>
        <p:txBody>
          <a:bodyPr/>
          <a:lstStyle/>
          <a:p>
            <a:fld id="{4DD6E92D-31C5-435C-912D-BD3840BD71A4}" type="slidenum">
              <a:rPr lang="en-US" smtClean="0"/>
              <a:t>17</a:t>
            </a:fld>
            <a:endParaRPr lang="en-US"/>
          </a:p>
        </p:txBody>
      </p:sp>
    </p:spTree>
    <p:extLst>
      <p:ext uri="{BB962C8B-B14F-4D97-AF65-F5344CB8AC3E}">
        <p14:creationId xmlns:p14="http://schemas.microsoft.com/office/powerpoint/2010/main" val="385569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and the results automatically filter to just those projects funded by that IC. </a:t>
            </a:r>
          </a:p>
          <a:p>
            <a:endParaRPr lang="en-US"/>
          </a:p>
          <a:p>
            <a:r>
              <a:rPr lang="en-US"/>
              <a:t>You can drill down into each project and read the abstract and other details to get a feel for what’s been funded.</a:t>
            </a:r>
          </a:p>
          <a:p>
            <a:endParaRPr lang="en-US"/>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18</a:t>
            </a:fld>
            <a:endParaRPr lang="en-US"/>
          </a:p>
        </p:txBody>
      </p:sp>
    </p:spTree>
    <p:extLst>
      <p:ext uri="{BB962C8B-B14F-4D97-AF65-F5344CB8AC3E}">
        <p14:creationId xmlns:p14="http://schemas.microsoft.com/office/powerpoint/2010/main" val="4035116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at the top of the results, you can even move from the Projects tab to the Program Officials tab to get a list of NIH scientific staff whose portfolios include the identified projects.</a:t>
            </a:r>
          </a:p>
          <a:p>
            <a:endParaRPr lang="en-US"/>
          </a:p>
          <a:p>
            <a:r>
              <a:rPr lang="en-US"/>
              <a:t>Using the Matchmaker tool, with just a few queries and clicks, we identified both a potential funding institute and staff contacts.</a:t>
            </a:r>
          </a:p>
        </p:txBody>
      </p:sp>
      <p:sp>
        <p:nvSpPr>
          <p:cNvPr id="4" name="Slide Number Placeholder 3"/>
          <p:cNvSpPr>
            <a:spLocks noGrp="1"/>
          </p:cNvSpPr>
          <p:nvPr>
            <p:ph type="sldNum" sz="quarter" idx="5"/>
          </p:nvPr>
        </p:nvSpPr>
        <p:spPr/>
        <p:txBody>
          <a:bodyPr/>
          <a:lstStyle/>
          <a:p>
            <a:fld id="{4DD6E92D-31C5-435C-912D-BD3840BD71A4}" type="slidenum">
              <a:rPr lang="en-US" smtClean="0"/>
              <a:t>19</a:t>
            </a:fld>
            <a:endParaRPr lang="en-US"/>
          </a:p>
        </p:txBody>
      </p:sp>
    </p:spTree>
    <p:extLst>
      <p:ext uri="{BB962C8B-B14F-4D97-AF65-F5344CB8AC3E}">
        <p14:creationId xmlns:p14="http://schemas.microsoft.com/office/powerpoint/2010/main" val="26719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where do I turn when I need help or advice?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08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NIH is the largest public funder of biomedical research in the world.</a:t>
            </a:r>
          </a:p>
        </p:txBody>
      </p:sp>
      <p:sp>
        <p:nvSpPr>
          <p:cNvPr id="4" name="Slide Number Placeholder 3"/>
          <p:cNvSpPr>
            <a:spLocks noGrp="1"/>
          </p:cNvSpPr>
          <p:nvPr>
            <p:ph type="sldNum" sz="quarter" idx="5"/>
          </p:nvPr>
        </p:nvSpPr>
        <p:spPr/>
        <p:txBody>
          <a:bodyPr/>
          <a:lstStyle/>
          <a:p>
            <a:fld id="{4DD6E92D-31C5-435C-912D-BD3840BD71A4}" type="slidenum">
              <a:rPr lang="en-US" smtClean="0"/>
              <a:t>2</a:t>
            </a:fld>
            <a:endParaRPr lang="en-US"/>
          </a:p>
        </p:txBody>
      </p:sp>
    </p:spTree>
    <p:extLst>
      <p:ext uri="{BB962C8B-B14F-4D97-AF65-F5344CB8AC3E}">
        <p14:creationId xmlns:p14="http://schemas.microsoft.com/office/powerpoint/2010/main" val="3423341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atin typeface="Arial" charset="0"/>
              </a:rPr>
              <a:t>We just saw one way to identify potential Program Officials using Matchmaker. Program Officials are one of three players in the NIH Extramural Team. The other two are Scientific Review Officers and Grants Management Officers.</a:t>
            </a:r>
          </a:p>
          <a:p>
            <a:pPr eaLnBrk="1" hangingPunct="1"/>
            <a:endParaRPr lang="en-US">
              <a:latin typeface="Arial" charset="0"/>
            </a:endParaRPr>
          </a:p>
          <a:p>
            <a:pPr eaLnBrk="1" hangingPunct="1"/>
            <a:r>
              <a:rPr lang="en-US">
                <a:latin typeface="Arial" charset="0"/>
              </a:rPr>
              <a:t>Each has a role in the application and award process.</a:t>
            </a:r>
          </a:p>
        </p:txBody>
      </p:sp>
      <p:sp>
        <p:nvSpPr>
          <p:cNvPr id="4" name="Slide Number Placeholder 3"/>
          <p:cNvSpPr>
            <a:spLocks noGrp="1"/>
          </p:cNvSpPr>
          <p:nvPr>
            <p:ph type="sldNum" sz="quarter" idx="5"/>
          </p:nvPr>
        </p:nvSpPr>
        <p:spPr/>
        <p:txBody>
          <a:bodyPr/>
          <a:lstStyle/>
          <a:p>
            <a:fld id="{4DD6E92D-31C5-435C-912D-BD3840BD71A4}" type="slidenum">
              <a:rPr lang="en-US" smtClean="0"/>
              <a:t>22</a:t>
            </a:fld>
            <a:endParaRPr lang="en-US"/>
          </a:p>
        </p:txBody>
      </p:sp>
    </p:spTree>
    <p:extLst>
      <p:ext uri="{BB962C8B-B14F-4D97-AF65-F5344CB8AC3E}">
        <p14:creationId xmlns:p14="http://schemas.microsoft.com/office/powerpoint/2010/main" val="329570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Provides - Programmatic, scientific, and/or technical guidance pre-application, post-review and post-award</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23</a:t>
            </a:fld>
            <a:endParaRPr lang="en-US"/>
          </a:p>
        </p:txBody>
      </p:sp>
    </p:spTree>
    <p:extLst>
      <p:ext uri="{BB962C8B-B14F-4D97-AF65-F5344CB8AC3E}">
        <p14:creationId xmlns:p14="http://schemas.microsoft.com/office/powerpoint/2010/main" val="112093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Now, let’s look at the available opportunities and how to find them.</a:t>
            </a:r>
          </a:p>
        </p:txBody>
      </p:sp>
      <p:sp>
        <p:nvSpPr>
          <p:cNvPr id="4" name="Slide Number Placeholder 3"/>
          <p:cNvSpPr>
            <a:spLocks noGrp="1"/>
          </p:cNvSpPr>
          <p:nvPr>
            <p:ph type="sldNum" sz="quarter" idx="5"/>
          </p:nvPr>
        </p:nvSpPr>
        <p:spPr/>
        <p:txBody>
          <a:bodyPr/>
          <a:lstStyle/>
          <a:p>
            <a:fld id="{4DD6E92D-31C5-435C-912D-BD3840BD71A4}" type="slidenum">
              <a:rPr lang="en-US" smtClean="0"/>
              <a:t>27</a:t>
            </a:fld>
            <a:endParaRPr lang="en-US"/>
          </a:p>
        </p:txBody>
      </p:sp>
      <p:sp>
        <p:nvSpPr>
          <p:cNvPr id="5" name="Rectangle 3">
            <a:extLst>
              <a:ext uri="{FF2B5EF4-FFF2-40B4-BE49-F238E27FC236}">
                <a16:creationId xmlns:a16="http://schemas.microsoft.com/office/drawing/2014/main" id="{90367737-EEAD-4A53-B7BC-6D5175FDF04D}"/>
              </a:ext>
            </a:extLst>
          </p:cNvPr>
          <p:cNvSpPr txBox="1">
            <a:spLocks noChangeArrowheads="1"/>
          </p:cNvSpPr>
          <p:nvPr/>
        </p:nvSpPr>
        <p:spPr bwMode="auto">
          <a:xfrm>
            <a:off x="936344" y="4418014"/>
            <a:ext cx="5137714" cy="4181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9" rIns="91000" bIns="45499" numCol="1" rtlCol="0" anchor="t" anchorCtr="0" compatLnSpc="1">
            <a:prstTxWarp prst="textNoShape">
              <a:avLst/>
            </a:prstTxWarp>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latin typeface="Arial" charset="0"/>
              </a:rPr>
              <a:t>So, what opportunities are actually out there and where can I find them?</a:t>
            </a:r>
          </a:p>
        </p:txBody>
      </p:sp>
    </p:spTree>
    <p:extLst>
      <p:ext uri="{BB962C8B-B14F-4D97-AF65-F5344CB8AC3E}">
        <p14:creationId xmlns:p14="http://schemas.microsoft.com/office/powerpoint/2010/main" val="421966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use funding opportunity announcements, or FOAs, to advertise our grant opportunities. </a:t>
            </a:r>
          </a:p>
          <a:p>
            <a:endParaRPr lang="en-US"/>
          </a:p>
          <a:p>
            <a:r>
              <a:rPr lang="en-US"/>
              <a:t>They contain all the information you need to successfully submit an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75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FOAs include</a:t>
            </a:r>
          </a:p>
          <a:p>
            <a:pPr marL="171450" indent="-171450">
              <a:spcAft>
                <a:spcPts val="600"/>
              </a:spcAft>
              <a:buFont typeface="Arial" panose="020B0604020202020204" pitchFamily="34" charset="0"/>
              <a:buChar char="•"/>
            </a:pPr>
            <a:r>
              <a:rPr lang="en-US"/>
              <a:t>An opportunity description</a:t>
            </a:r>
          </a:p>
          <a:p>
            <a:pPr marL="171450" indent="-171450">
              <a:spcAft>
                <a:spcPts val="600"/>
              </a:spcAft>
              <a:buFont typeface="Arial" panose="020B0604020202020204" pitchFamily="34" charset="0"/>
              <a:buChar char="•"/>
            </a:pPr>
            <a:r>
              <a:rPr lang="en-US"/>
              <a:t>A list of participating institutes and centers </a:t>
            </a:r>
          </a:p>
          <a:p>
            <a:pPr marL="171450" indent="-171450">
              <a:spcAft>
                <a:spcPts val="600"/>
              </a:spcAft>
              <a:buFont typeface="Arial" panose="020B0604020202020204" pitchFamily="34" charset="0"/>
              <a:buChar char="•"/>
            </a:pPr>
            <a:r>
              <a:rPr lang="en-US"/>
              <a:t>Key dates like due dates and expiration date</a:t>
            </a:r>
          </a:p>
          <a:p>
            <a:pPr marL="171450" indent="-171450">
              <a:spcAft>
                <a:spcPts val="600"/>
              </a:spcAft>
              <a:buFont typeface="Arial" panose="020B0604020202020204" pitchFamily="34" charset="0"/>
              <a:buChar char="•"/>
            </a:pPr>
            <a:r>
              <a:rPr lang="en-US"/>
              <a:t>Award information like whether clinical trials are allowed and any project period or budget limitations.</a:t>
            </a:r>
          </a:p>
          <a:p>
            <a:pPr marL="171450" indent="-171450">
              <a:spcAft>
                <a:spcPts val="600"/>
              </a:spcAft>
              <a:buFont typeface="Arial" panose="020B0604020202020204" pitchFamily="34" charset="0"/>
              <a:buChar char="•"/>
            </a:pPr>
            <a:r>
              <a:rPr lang="en-US"/>
              <a:t>Eligibility information for both the applicant organization and the designated principal investigators. For my international friends out there, we clearly indicate in this section whether foreign institutions are eligible to apply and any citizenship requirements for the PD/PI.</a:t>
            </a:r>
          </a:p>
          <a:p>
            <a:pPr marL="171450" indent="-171450">
              <a:spcAft>
                <a:spcPts val="600"/>
              </a:spcAft>
              <a:buFont typeface="Arial" panose="020B0604020202020204" pitchFamily="34" charset="0"/>
              <a:buChar char="•"/>
            </a:pPr>
            <a:r>
              <a:rPr lang="en-US"/>
              <a:t>It includes any opportunity-specific submission requirements</a:t>
            </a:r>
          </a:p>
          <a:p>
            <a:pPr marL="171450" indent="-171450">
              <a:spcAft>
                <a:spcPts val="600"/>
              </a:spcAft>
              <a:buFont typeface="Arial" panose="020B0604020202020204" pitchFamily="34" charset="0"/>
              <a:buChar char="•"/>
            </a:pPr>
            <a:r>
              <a:rPr lang="en-US"/>
              <a:t>Review criteria</a:t>
            </a:r>
          </a:p>
          <a:p>
            <a:pPr marL="171450" indent="-171450">
              <a:spcAft>
                <a:spcPts val="600"/>
              </a:spcAft>
              <a:buFont typeface="Arial" panose="020B0604020202020204" pitchFamily="34" charset="0"/>
              <a:buChar char="•"/>
            </a:pPr>
            <a:r>
              <a:rPr lang="en-US"/>
              <a:t>Award administration information</a:t>
            </a:r>
          </a:p>
          <a:p>
            <a:pPr marL="171450" indent="-171450">
              <a:spcAft>
                <a:spcPts val="600"/>
              </a:spcAft>
              <a:buFont typeface="Arial" panose="020B0604020202020204" pitchFamily="34" charset="0"/>
              <a:buChar char="•"/>
            </a:pPr>
            <a:r>
              <a:rPr lang="en-US"/>
              <a:t>And, scientific/research (think program), peer review, and financial/grants management contacts within the participating 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1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You can find </a:t>
            </a:r>
            <a:r>
              <a:rPr lang="en-US" sz="1100" b="0"/>
              <a:t>all</a:t>
            </a:r>
            <a:r>
              <a:rPr lang="en-US" sz="1100"/>
              <a:t> NIH opportunities in the NIH Guide for Grants &amp; Contracts – remember that “Find Funding” link on our Grants page. And at Grants.gov which is the federal-wide portal for all grant making agencies. </a:t>
            </a:r>
          </a:p>
          <a:p>
            <a:r>
              <a:rPr lang="en-US" sz="1100"/>
              <a:t>You can also find subsets of our opportunities on our program specific pages like our small business page and on IC websites. </a:t>
            </a:r>
          </a:p>
          <a:p>
            <a:endParaRPr lang="en-US" sz="1100"/>
          </a:p>
          <a:p>
            <a:r>
              <a:rPr lang="en-US" sz="1100"/>
              <a:t>Both the NIH Guide and Grants.gov have robust search capabilities and I recommend searching both sites.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34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Since Grants.gov is federal-wide, you may find opportunities at other agencies you won’t find in the Guide. </a:t>
            </a:r>
          </a:p>
        </p:txBody>
      </p:sp>
      <p:sp>
        <p:nvSpPr>
          <p:cNvPr id="4" name="Slide Number Placeholder 3"/>
          <p:cNvSpPr>
            <a:spLocks noGrp="1"/>
          </p:cNvSpPr>
          <p:nvPr>
            <p:ph type="sldNum" sz="quarter" idx="5"/>
          </p:nvPr>
        </p:nvSpPr>
        <p:spPr/>
        <p:txBody>
          <a:bodyPr/>
          <a:lstStyle/>
          <a:p>
            <a:fld id="{4DD6E92D-31C5-435C-912D-BD3840BD71A4}" type="slidenum">
              <a:rPr lang="en-US" smtClean="0"/>
              <a:t>31</a:t>
            </a:fld>
            <a:endParaRPr lang="en-US"/>
          </a:p>
        </p:txBody>
      </p:sp>
    </p:spTree>
    <p:extLst>
      <p:ext uri="{BB962C8B-B14F-4D97-AF65-F5344CB8AC3E}">
        <p14:creationId xmlns:p14="http://schemas.microsoft.com/office/powerpoint/2010/main" val="411820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In the NIH Guide, in addition to the FOAs advertised in Grants.gov, you’ll also find notices, including </a:t>
            </a:r>
          </a:p>
          <a:p>
            <a:pPr marL="742950" lvl="1" indent="-285750">
              <a:buFont typeface="Arial" panose="020B0604020202020204" pitchFamily="34" charset="0"/>
              <a:buChar char="•"/>
            </a:pPr>
            <a:r>
              <a:rPr lang="en-US" sz="1100">
                <a:solidFill>
                  <a:srgbClr val="002060"/>
                </a:solidFill>
              </a:rPr>
              <a:t>Notices of special interest</a:t>
            </a:r>
          </a:p>
          <a:p>
            <a:pPr marL="742950" lvl="1" indent="-285750">
              <a:buFont typeface="Arial" panose="020B0604020202020204" pitchFamily="34" charset="0"/>
              <a:buChar char="•"/>
            </a:pPr>
            <a:r>
              <a:rPr lang="en-US" sz="1100">
                <a:solidFill>
                  <a:srgbClr val="002060"/>
                </a:solidFill>
              </a:rPr>
              <a:t>Policy updates</a:t>
            </a:r>
          </a:p>
          <a:p>
            <a:pPr marL="742950" lvl="1" indent="-285750">
              <a:buFont typeface="Arial" panose="020B0604020202020204" pitchFamily="34" charset="0"/>
              <a:buChar char="•"/>
            </a:pPr>
            <a:r>
              <a:rPr lang="en-US" sz="1100">
                <a:solidFill>
                  <a:srgbClr val="002060"/>
                </a:solidFill>
              </a:rPr>
              <a:t>Changes to FOAs</a:t>
            </a:r>
          </a:p>
          <a:p>
            <a:pPr marL="742950" lvl="1" indent="-285750">
              <a:buFont typeface="Arial" panose="020B0604020202020204" pitchFamily="34" charset="0"/>
              <a:buChar char="•"/>
            </a:pPr>
            <a:r>
              <a:rPr lang="en-US" sz="1100">
                <a:solidFill>
                  <a:srgbClr val="002060"/>
                </a:solidFill>
              </a:rPr>
              <a:t>Webinars, training events</a:t>
            </a:r>
          </a:p>
          <a:p>
            <a:pPr marL="742950" lvl="1" indent="-285750">
              <a:buFont typeface="Arial" panose="020B0604020202020204" pitchFamily="34" charset="0"/>
              <a:buChar char="•"/>
            </a:pPr>
            <a:r>
              <a:rPr lang="en-US" sz="1100">
                <a:solidFill>
                  <a:srgbClr val="002060"/>
                </a:solidFill>
              </a:rPr>
              <a:t>And more</a:t>
            </a:r>
          </a:p>
          <a:p>
            <a:endParaRPr lang="en-US"/>
          </a:p>
          <a:p>
            <a:r>
              <a:rPr lang="en-US"/>
              <a:t>I also recommend subscribing to our weekly emails that summarize the NIH Guide postings for the week. You’ll find the links to subscribe to our listservs under the News and Events tab on the grants site. </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32</a:t>
            </a:fld>
            <a:endParaRPr lang="en-US"/>
          </a:p>
        </p:txBody>
      </p:sp>
    </p:spTree>
    <p:extLst>
      <p:ext uri="{BB962C8B-B14F-4D97-AF65-F5344CB8AC3E}">
        <p14:creationId xmlns:p14="http://schemas.microsoft.com/office/powerpoint/2010/main" val="763184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post several types of FOAs</a:t>
            </a:r>
          </a:p>
          <a:p>
            <a:pPr marL="0" indent="0">
              <a:buFont typeface="Arial" panose="020B0604020202020204" pitchFamily="34" charset="0"/>
              <a:buNone/>
            </a:pPr>
            <a:r>
              <a:rPr lang="en-US"/>
              <a:t>Requests for Applications or RFAs,</a:t>
            </a:r>
          </a:p>
          <a:p>
            <a:pPr marL="0" indent="0">
              <a:buFont typeface="Arial" panose="020B0604020202020204" pitchFamily="34" charset="0"/>
              <a:buNone/>
            </a:pPr>
            <a:r>
              <a:rPr lang="en-US"/>
              <a:t>Parent Announcements, and</a:t>
            </a:r>
          </a:p>
          <a:p>
            <a:pPr marL="0" indent="0">
              <a:buFont typeface="Arial" panose="020B0604020202020204" pitchFamily="34" charset="0"/>
              <a:buNone/>
            </a:pPr>
            <a:r>
              <a:rPr lang="en-US"/>
              <a:t>Program Announcements or PAs.</a:t>
            </a:r>
          </a:p>
          <a:p>
            <a:pPr marL="171450" indent="-171450">
              <a:buFont typeface="Arial" panose="020B0604020202020204" pitchFamily="34" charset="0"/>
              <a:buChar char="•"/>
            </a:pPr>
            <a:endParaRPr lang="en-US"/>
          </a:p>
          <a:p>
            <a:r>
              <a:rPr lang="en-US"/>
              <a:t>We also use notices of special interest to highlight research areas of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95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Requests for Applications have a narrowly defined scope and the participating IC or ICs set aside funds in their budgets to award applications. The award information section of the FOA indicates the number of expected awards and/or the amount of set-aside funding.</a:t>
            </a:r>
          </a:p>
          <a:p>
            <a:endParaRPr lang="en-US"/>
          </a:p>
          <a:p>
            <a:r>
              <a:rPr lang="en-US"/>
              <a:t>RFAs often have a single receipt date and may not be posted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98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mission is to seek fundamental knowledge about the nature and behavior of living systems and the application of that knowledge to enhance health, lengthen life, and reduce illness and disability.</a:t>
            </a:r>
          </a:p>
        </p:txBody>
      </p:sp>
      <p:sp>
        <p:nvSpPr>
          <p:cNvPr id="4" name="Slide Number Placeholder 3"/>
          <p:cNvSpPr>
            <a:spLocks noGrp="1"/>
          </p:cNvSpPr>
          <p:nvPr>
            <p:ph type="sldNum" sz="quarter" idx="5"/>
          </p:nvPr>
        </p:nvSpPr>
        <p:spPr/>
        <p:txBody>
          <a:bodyPr/>
          <a:lstStyle/>
          <a:p>
            <a:fld id="{4DD6E92D-31C5-435C-912D-BD3840BD71A4}" type="slidenum">
              <a:rPr lang="en-US" smtClean="0"/>
              <a:t>3</a:t>
            </a:fld>
            <a:endParaRPr lang="en-US"/>
          </a:p>
        </p:txBody>
      </p:sp>
    </p:spTree>
    <p:extLst>
      <p:ext uri="{BB962C8B-B14F-4D97-AF65-F5344CB8AC3E}">
        <p14:creationId xmlns:p14="http://schemas.microsoft.com/office/powerpoint/2010/main" val="417539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ICs participate in our parent announcements which are used for investigator initiated or unsolicited research.  </a:t>
            </a:r>
          </a:p>
          <a:p>
            <a:endParaRPr lang="en-US"/>
          </a:p>
          <a:p>
            <a:r>
              <a:rPr lang="en-US"/>
              <a:t>They don’t specify a particular area of research. They simply provide the infrastructure and information needed to submit a research proposal that fits within the missions of a participating ICs. </a:t>
            </a:r>
          </a:p>
          <a:p>
            <a:endParaRPr lang="en-US"/>
          </a:p>
          <a:p>
            <a:r>
              <a:rPr lang="en-US"/>
              <a:t>They use a standard due date schedule that defines three submission, review, and award cycles per year. They are posted for up to 3 years and are then reissued.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35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the parent announcements, our program announcements or PAs highlight areas of focus. </a:t>
            </a:r>
          </a:p>
          <a:p>
            <a:endParaRPr lang="en-US"/>
          </a:p>
          <a:p>
            <a:r>
              <a:rPr lang="en-US"/>
              <a:t>They are typically on-going programs posted in increments of up to 3 yrs.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use the same standard due date schedule as parent announcements, unless they are identified as a PAR – a program announcement with special receipt, referral or review considerations. </a:t>
            </a:r>
          </a:p>
          <a:p>
            <a:endParaRPr lang="en-US"/>
          </a:p>
          <a:p>
            <a:r>
              <a:rPr lang="en-US"/>
              <a:t>Applications to parent announcements and program announcements all compete for the same funding. They don’t have set-aside funds, unless they are identified as a PAS – which is a program announcement with set-aside funds.</a:t>
            </a:r>
          </a:p>
          <a:p>
            <a:endParaRPr lang="en-US"/>
          </a:p>
          <a:p>
            <a:r>
              <a:rPr lang="en-US"/>
              <a:t>Let’s pause for a second. As you work with NIH, you will hear the words “except”, “unless” and my personal favorite “it depends” </a:t>
            </a:r>
            <a:r>
              <a:rPr lang="en-US" b="0"/>
              <a:t>a lot. </a:t>
            </a:r>
          </a:p>
          <a:p>
            <a:endParaRPr lang="en-US" b="1"/>
          </a:p>
          <a:p>
            <a:r>
              <a:rPr lang="en-US"/>
              <a:t>With so many funding organizations covering a broad range of topics, its not surprising that NIH processes are filled with nuances. Read the announcement carefully and reach out if you have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06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many months and lots of resources to get a full FOA approved and posted. We found that many of our program announcements were nearly identical except for highlighting a specific area of scientific interest or initiative. Notices of Special Interest or NOSIs provide that unique information in a succinct notice and leverage existing FOAs, such as parent announcements, to receive applications.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57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FOAs cover a wide range of grant programs, including </a:t>
            </a:r>
          </a:p>
          <a:p>
            <a:pPr marL="171450" indent="-171450">
              <a:buFont typeface="Arial" panose="020B0604020202020204" pitchFamily="34" charset="0"/>
              <a:buChar char="•"/>
            </a:pPr>
            <a:r>
              <a:rPr lang="en-US"/>
              <a:t>Research,</a:t>
            </a:r>
          </a:p>
          <a:p>
            <a:pPr marL="171450" indent="-171450">
              <a:buFont typeface="Arial" panose="020B0604020202020204" pitchFamily="34" charset="0"/>
              <a:buChar char="•"/>
            </a:pPr>
            <a:r>
              <a:rPr lang="en-US"/>
              <a:t>Career development,</a:t>
            </a:r>
          </a:p>
          <a:p>
            <a:pPr marL="171450" indent="-171450">
              <a:buFont typeface="Arial" panose="020B0604020202020204" pitchFamily="34" charset="0"/>
              <a:buChar char="•"/>
            </a:pPr>
            <a:r>
              <a:rPr lang="en-US"/>
              <a:t>Training,</a:t>
            </a:r>
          </a:p>
          <a:p>
            <a:pPr marL="171450" indent="-171450">
              <a:buFont typeface="Arial" panose="020B0604020202020204" pitchFamily="34" charset="0"/>
              <a:buChar char="•"/>
            </a:pPr>
            <a:r>
              <a:rPr lang="en-US"/>
              <a:t>Fellowship,</a:t>
            </a:r>
          </a:p>
          <a:p>
            <a:pPr marL="171450" indent="-171450">
              <a:buFont typeface="Arial" panose="020B0604020202020204" pitchFamily="34" charset="0"/>
              <a:buChar char="•"/>
            </a:pPr>
            <a:r>
              <a:rPr lang="en-US"/>
              <a:t>Program Project and Center grants, and</a:t>
            </a:r>
          </a:p>
          <a:p>
            <a:pPr marL="171450" indent="-171450">
              <a:buFont typeface="Arial" panose="020B0604020202020204" pitchFamily="34" charset="0"/>
              <a:buChar char="•"/>
            </a:pPr>
            <a:r>
              <a:rPr lang="en-US"/>
              <a:t>Resource grants.</a:t>
            </a:r>
          </a:p>
          <a:p>
            <a:pPr marL="171450" indent="-171450">
              <a:buFont typeface="Arial" panose="020B0604020202020204" pitchFamily="34" charset="0"/>
              <a:buChar char="•"/>
            </a:pPr>
            <a:endParaRPr lang="en-US"/>
          </a:p>
          <a:p>
            <a:r>
              <a:rPr lang="en-US"/>
              <a:t>We identify these programs through the use of 3-character codes we call activity codes. For example, we use the R series for research grants and we have activity codes like R01, R03, R15,and many others. </a:t>
            </a:r>
          </a:p>
          <a:p>
            <a:endParaRPr lang="en-US"/>
          </a:p>
          <a:p>
            <a:r>
              <a:rPr lang="en-US"/>
              <a:t>K01 is an example of a career development activity code in our K series. T32 an example of training code. F30 an example of a fellowship code. And, P01 an example of a Program Project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6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learn about these activity codes on our Types of Grant Programs page. </a:t>
            </a:r>
          </a:p>
          <a:p>
            <a:endParaRPr lang="en-US"/>
          </a:p>
          <a:p>
            <a:r>
              <a:rPr lang="en-US"/>
              <a:t>On the far right of the page there’s a link to a handy site that helps match programs and career stage from undergrad through to established investigator.</a:t>
            </a:r>
          </a:p>
        </p:txBody>
      </p:sp>
      <p:sp>
        <p:nvSpPr>
          <p:cNvPr id="4" name="Slide Number Placeholder 3"/>
          <p:cNvSpPr>
            <a:spLocks noGrp="1"/>
          </p:cNvSpPr>
          <p:nvPr>
            <p:ph type="sldNum" sz="quarter" idx="5"/>
          </p:nvPr>
        </p:nvSpPr>
        <p:spPr/>
        <p:txBody>
          <a:bodyPr/>
          <a:lstStyle/>
          <a:p>
            <a:fld id="{4DD6E92D-31C5-435C-912D-BD3840BD71A4}" type="slidenum">
              <a:rPr lang="en-US" smtClean="0"/>
              <a:t>39</a:t>
            </a:fld>
            <a:endParaRPr lang="en-US"/>
          </a:p>
        </p:txBody>
      </p:sp>
    </p:spTree>
    <p:extLst>
      <p:ext uri="{BB962C8B-B14F-4D97-AF65-F5344CB8AC3E}">
        <p14:creationId xmlns:p14="http://schemas.microsoft.com/office/powerpoint/2010/main" val="3839098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40</a:t>
            </a:fld>
            <a:endParaRPr lang="en-US"/>
          </a:p>
        </p:txBody>
      </p:sp>
    </p:spTree>
    <p:extLst>
      <p:ext uri="{BB962C8B-B14F-4D97-AF65-F5344CB8AC3E}">
        <p14:creationId xmlns:p14="http://schemas.microsoft.com/office/powerpoint/2010/main" val="1899213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talked about identifying your target IC, available programs, and finding an FOA or NOSI that’s a good fit.  Which brings us to our next question – What’s the application process and how long does it take?</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41</a:t>
            </a:fld>
            <a:endParaRPr lang="en-US"/>
          </a:p>
        </p:txBody>
      </p:sp>
    </p:spTree>
    <p:extLst>
      <p:ext uri="{BB962C8B-B14F-4D97-AF65-F5344CB8AC3E}">
        <p14:creationId xmlns:p14="http://schemas.microsoft.com/office/powerpoint/2010/main" val="285118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find a Grants Process Overview on the grants.nih.gov site.</a:t>
            </a:r>
          </a:p>
        </p:txBody>
      </p:sp>
      <p:sp>
        <p:nvSpPr>
          <p:cNvPr id="4" name="Slide Number Placeholder 3"/>
          <p:cNvSpPr>
            <a:spLocks noGrp="1"/>
          </p:cNvSpPr>
          <p:nvPr>
            <p:ph type="sldNum" sz="quarter" idx="5"/>
          </p:nvPr>
        </p:nvSpPr>
        <p:spPr/>
        <p:txBody>
          <a:bodyPr/>
          <a:lstStyle/>
          <a:p>
            <a:fld id="{4DD6E92D-31C5-435C-912D-BD3840BD71A4}" type="slidenum">
              <a:rPr lang="en-US" smtClean="0"/>
              <a:t>42</a:t>
            </a:fld>
            <a:endParaRPr lang="en-US"/>
          </a:p>
        </p:txBody>
      </p:sp>
    </p:spTree>
    <p:extLst>
      <p:ext uri="{BB962C8B-B14F-4D97-AF65-F5344CB8AC3E}">
        <p14:creationId xmlns:p14="http://schemas.microsoft.com/office/powerpoint/2010/main" val="3577021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you through the process from getting started, to applying for funding, to application referral &amp; review, and finally the pre-award &amp; award process. </a:t>
            </a:r>
          </a:p>
          <a:p>
            <a:endParaRPr lang="en-US"/>
          </a:p>
          <a:p>
            <a:r>
              <a:rPr lang="en-US"/>
              <a:t>You can click on each topic in the graphic to learn more about each step. But, I’ll walk you through the key points and help you get a feel for the timeline.</a:t>
            </a:r>
          </a:p>
        </p:txBody>
      </p:sp>
      <p:sp>
        <p:nvSpPr>
          <p:cNvPr id="4" name="Slide Number Placeholder 3"/>
          <p:cNvSpPr>
            <a:spLocks noGrp="1"/>
          </p:cNvSpPr>
          <p:nvPr>
            <p:ph type="sldNum" sz="quarter" idx="5"/>
          </p:nvPr>
        </p:nvSpPr>
        <p:spPr/>
        <p:txBody>
          <a:bodyPr/>
          <a:lstStyle/>
          <a:p>
            <a:fld id="{4DD6E92D-31C5-435C-912D-BD3840BD71A4}" type="slidenum">
              <a:rPr lang="en-US" smtClean="0"/>
              <a:t>43</a:t>
            </a:fld>
            <a:endParaRPr lang="en-US"/>
          </a:p>
        </p:txBody>
      </p:sp>
    </p:spTree>
    <p:extLst>
      <p:ext uri="{BB962C8B-B14F-4D97-AF65-F5344CB8AC3E}">
        <p14:creationId xmlns:p14="http://schemas.microsoft.com/office/powerpoint/2010/main" val="187892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takes about 9 months from the submission to an application becoming a grant. How much time does it take to prepare a competitive application? </a:t>
            </a:r>
          </a:p>
          <a:p>
            <a:r>
              <a:rPr lang="en-US"/>
              <a:t>We’ll start with planning. At least 6 months prior to your target due date you should be well on your way to refining your research idea.</a:t>
            </a:r>
            <a:endParaRPr lang="en-US">
              <a:cs typeface="Calibri"/>
            </a:endParaRPr>
          </a:p>
          <a:p>
            <a:endParaRPr lang="en-US"/>
          </a:p>
          <a:p>
            <a:r>
              <a:rPr lang="en-US"/>
              <a:t>Reach out to NIH staff. Discuss your proposal. Make sure it fits within the IC mission and priorities. </a:t>
            </a:r>
            <a:endParaRPr lang="en-US">
              <a:cs typeface="Calibri"/>
            </a:endParaRPr>
          </a:p>
          <a:p>
            <a:endParaRPr lang="en-US"/>
          </a:p>
          <a:p>
            <a:r>
              <a:rPr lang="en-US"/>
              <a:t>We talked about the NIH team of program officials, grants management officers and scientific review officers. You’ll also need a team within your own organization and a plan to coordinate that team.</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21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fiscal year 2020 NIH awarded over 56,000 extramural grants totaling more than $30.7 billion in funding. That funding supported research at 2,650 organizations throughout the U.S. and abroad.</a:t>
            </a:r>
          </a:p>
          <a:p>
            <a:endParaRPr lang="en-US"/>
          </a:p>
          <a:p>
            <a:r>
              <a:rPr lang="en-US"/>
              <a:t>All of us together have a shared responsibility for the appropriate stewardship of that tremendous investment. </a:t>
            </a:r>
          </a:p>
          <a:p>
            <a:endParaRPr lang="en-US"/>
          </a:p>
          <a:p>
            <a:r>
              <a:rPr lang="en-US"/>
              <a:t> </a:t>
            </a:r>
          </a:p>
          <a:p>
            <a:r>
              <a:rPr lang="en-US"/>
              <a:t> </a:t>
            </a:r>
          </a:p>
        </p:txBody>
      </p:sp>
      <p:sp>
        <p:nvSpPr>
          <p:cNvPr id="4" name="Slide Number Placeholder 3"/>
          <p:cNvSpPr>
            <a:spLocks noGrp="1"/>
          </p:cNvSpPr>
          <p:nvPr>
            <p:ph type="sldNum" sz="quarter" idx="5"/>
          </p:nvPr>
        </p:nvSpPr>
        <p:spPr/>
        <p:txBody>
          <a:bodyPr/>
          <a:lstStyle/>
          <a:p>
            <a:fld id="{4DD6E92D-31C5-435C-912D-BD3840BD71A4}" type="slidenum">
              <a:rPr lang="en-US" smtClean="0"/>
              <a:t>4</a:t>
            </a:fld>
            <a:endParaRPr lang="en-US"/>
          </a:p>
        </p:txBody>
      </p:sp>
    </p:spTree>
    <p:extLst>
      <p:ext uri="{BB962C8B-B14F-4D97-AF65-F5344CB8AC3E}">
        <p14:creationId xmlns:p14="http://schemas.microsoft.com/office/powerpoint/2010/main" val="2385835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NIH awards grants to organizations, not to individual investigators. So, right of the bat, your team includes an Authorized Organization Representative or AORs (we refer to them as signing officials in eRA Commons). The AOR is responsible for submitting the application and it’s their electronic signature that is signing off on the terms and conditions of the grant on behalf of the applicant organization.</a:t>
            </a:r>
          </a:p>
          <a:p>
            <a:endParaRPr lang="en-US"/>
          </a:p>
          <a:p>
            <a:r>
              <a:rPr lang="en-US"/>
              <a:t>Of course you’ll have one or more Project Director/Principal Investigators responsible for directing the supported project or program. You’ll hear them referred to as PD/PIs or PIs.</a:t>
            </a:r>
          </a:p>
          <a:p>
            <a:endParaRPr lang="en-US"/>
          </a:p>
          <a:p>
            <a:r>
              <a:rPr lang="en-US"/>
              <a:t>You may also have additional senior/key individuals, administrative staff, or collaborators. You’ll want to identify some colleagues to review your application and provide feedback.  And, if they have grant or review experience, even better.</a:t>
            </a:r>
          </a:p>
          <a:p>
            <a:endParaRPr lang="en-US"/>
          </a:p>
          <a:p>
            <a:r>
              <a:rPr lang="en-US"/>
              <a:t>Once you have your team in place make sure everyone knows their role, the process that will be followed, and your timeline.</a:t>
            </a:r>
          </a:p>
          <a:p>
            <a:endParaRPr lang="en-US"/>
          </a:p>
          <a:p>
            <a:r>
              <a:rPr lang="en-US"/>
              <a:t>Establish that plan upfront.</a:t>
            </a:r>
          </a:p>
        </p:txBody>
      </p:sp>
      <p:sp>
        <p:nvSpPr>
          <p:cNvPr id="4" name="Slide Number Placeholder 3"/>
          <p:cNvSpPr>
            <a:spLocks noGrp="1"/>
          </p:cNvSpPr>
          <p:nvPr>
            <p:ph type="sldNum" sz="quarter" idx="5"/>
          </p:nvPr>
        </p:nvSpPr>
        <p:spPr/>
        <p:txBody>
          <a:bodyPr/>
          <a:lstStyle/>
          <a:p>
            <a:fld id="{4DD6E92D-31C5-435C-912D-BD3840BD71A4}" type="slidenum">
              <a:rPr lang="en-US" smtClean="0"/>
              <a:t>46</a:t>
            </a:fld>
            <a:endParaRPr lang="en-US"/>
          </a:p>
        </p:txBody>
      </p:sp>
    </p:spTree>
    <p:extLst>
      <p:ext uri="{BB962C8B-B14F-4D97-AF65-F5344CB8AC3E}">
        <p14:creationId xmlns:p14="http://schemas.microsoft.com/office/powerpoint/2010/main" val="1314313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You’re then ready to prepare to apply. If your organization has never submitted a grant application before, you’ll need to get started on multiple organization registrations, including the System for Award Management, Grants.gov and </a:t>
            </a:r>
            <a:r>
              <a:rPr lang="en-US" err="1"/>
              <a:t>eRA</a:t>
            </a:r>
            <a:r>
              <a:rPr lang="en-US"/>
              <a:t> Commons. It can take 6 or more weeks to complete the organization registrations, so don’t wait to get that started.</a:t>
            </a:r>
          </a:p>
          <a:p>
            <a:endParaRPr lang="en-US"/>
          </a:p>
          <a:p>
            <a:r>
              <a:rPr lang="en-US"/>
              <a:t>Contact your Office of Sponsored research. Get to know their schedule for submitting a grant application. You can't submit the application without their cooperation. If your organization has submitted previously, make sure all registrations are current and active. The System for Award Management requires annual renewal. You can’t submit unless its active.</a:t>
            </a:r>
          </a:p>
          <a:p>
            <a:endParaRPr lang="en-US"/>
          </a:p>
          <a:p>
            <a:r>
              <a:rPr lang="en-US"/>
              <a:t>Confirm your funding opportunity. NIH posts opportunities 30-60 days prior to the first due date. You may find a newly published opportunity that is an even better fit than the one you originally chose. You’ll also want to check the Related Notices section of the opportunity for any late breaking changes or corrections. </a:t>
            </a:r>
            <a:endParaRPr lang="en-US">
              <a:cs typeface="Calibri"/>
            </a:endParaRPr>
          </a:p>
          <a:p>
            <a:endParaRPr lang="en-US"/>
          </a:p>
          <a:p>
            <a:r>
              <a:rPr lang="en-US"/>
              <a:t>And you must identify the submission method you will use to prepare and submit your application.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778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 application forms </a:t>
            </a:r>
            <a:r>
              <a:rPr lang="en-US" b="1"/>
              <a:t>must</a:t>
            </a:r>
            <a:r>
              <a:rPr lang="en-US"/>
              <a:t> be prepared and submitted using NIH’s ASSIST, </a:t>
            </a:r>
            <a:r>
              <a:rPr lang="en-US" err="1"/>
              <a:t>Grants.gov’s</a:t>
            </a:r>
            <a:r>
              <a:rPr lang="en-US"/>
              <a:t> Workspace, or your institution may have its own system-to-system solution.  Your office of sponsored research can help identify the best option for your situation.</a:t>
            </a:r>
          </a:p>
          <a:p>
            <a:endParaRPr lang="en-US"/>
          </a:p>
          <a:p>
            <a:r>
              <a:rPr lang="en-US"/>
              <a:t>Honestly, it doesn’t matter which option you choose. </a:t>
            </a:r>
          </a:p>
          <a:p>
            <a:endParaRPr lang="en-US"/>
          </a:p>
          <a:p>
            <a:r>
              <a:rPr lang="en-US"/>
              <a:t>Your application will flow through the Grants.gov federal portal and then on to eRA Commons - which is our system to exchange information electronically with our applicants and grantees.</a:t>
            </a:r>
          </a:p>
          <a:p>
            <a:endParaRPr lang="en-US"/>
          </a:p>
          <a:p>
            <a:r>
              <a:rPr lang="en-US"/>
              <a:t>Since all application follow that same flow, they’re all subject to the same </a:t>
            </a:r>
          </a:p>
          <a:p>
            <a:pPr marL="171450" indent="-171450">
              <a:buFont typeface="Arial" panose="020B0604020202020204" pitchFamily="34" charset="0"/>
              <a:buChar char="•"/>
            </a:pPr>
            <a:r>
              <a:rPr lang="en-US"/>
              <a:t>Registrations</a:t>
            </a:r>
          </a:p>
          <a:p>
            <a:pPr marL="171450" indent="-171450">
              <a:buFont typeface="Arial" panose="020B0604020202020204" pitchFamily="34" charset="0"/>
              <a:buChar char="•"/>
            </a:pPr>
            <a:r>
              <a:rPr lang="en-US"/>
              <a:t>Business rule validations</a:t>
            </a:r>
          </a:p>
          <a:p>
            <a:pPr marL="171450" indent="-171450">
              <a:buFont typeface="Arial" panose="020B0604020202020204" pitchFamily="34" charset="0"/>
              <a:buChar char="•"/>
            </a:pPr>
            <a:r>
              <a:rPr lang="en-US"/>
              <a:t>And, are assembled into a consistent format for funding consideration.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By the time the applications are seen by NIH staff we can’t even tell which system was used to submit them.  </a:t>
            </a:r>
          </a:p>
        </p:txBody>
      </p:sp>
      <p:sp>
        <p:nvSpPr>
          <p:cNvPr id="4" name="Slide Number Placeholder 3"/>
          <p:cNvSpPr>
            <a:spLocks noGrp="1"/>
          </p:cNvSpPr>
          <p:nvPr>
            <p:ph type="sldNum" sz="quarter" idx="5"/>
          </p:nvPr>
        </p:nvSpPr>
        <p:spPr/>
        <p:txBody>
          <a:bodyPr/>
          <a:lstStyle/>
          <a:p>
            <a:fld id="{4DD6E92D-31C5-435C-912D-BD3840BD71A4}" type="slidenum">
              <a:rPr lang="en-US" smtClean="0"/>
              <a:t>48</a:t>
            </a:fld>
            <a:endParaRPr lang="en-US"/>
          </a:p>
        </p:txBody>
      </p:sp>
    </p:spTree>
    <p:extLst>
      <p:ext uri="{BB962C8B-B14F-4D97-AF65-F5344CB8AC3E}">
        <p14:creationId xmlns:p14="http://schemas.microsoft.com/office/powerpoint/2010/main" val="3375289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You’ll login to your submission option, provide the funding opportunity number, and you’ll be presented with the exact set of forms needed to write your application.</a:t>
            </a:r>
            <a:endParaRPr lang="en-US">
              <a:cs typeface="Calibri"/>
            </a:endParaRPr>
          </a:p>
          <a:p>
            <a:endParaRPr lang="en-US"/>
          </a:p>
          <a:p>
            <a:r>
              <a:rPr lang="en-US"/>
              <a:t>Much of the really good stuff in your application - your abstract, specific aims, research strategy, </a:t>
            </a:r>
            <a:r>
              <a:rPr lang="en-US" err="1"/>
              <a:t>biosketches</a:t>
            </a:r>
            <a:r>
              <a:rPr lang="en-US"/>
              <a:t> and more - will be in attachments which are uploaded in pdf format into specific form fields. All of these critical pieces of your proposal can be started well in advance of pulling together the application forms.</a:t>
            </a:r>
            <a:endParaRPr lang="en-US">
              <a:cs typeface="Calibri"/>
            </a:endParaRPr>
          </a:p>
          <a:p>
            <a:endParaRPr lang="en-US"/>
          </a:p>
          <a:p>
            <a:r>
              <a:rPr lang="en-US"/>
              <a:t>Write a strong proposal that addresses the review criteria in the opportunity. See the session on grant application writing.</a:t>
            </a:r>
          </a:p>
          <a:p>
            <a:endParaRPr lang="en-US"/>
          </a:p>
          <a:p>
            <a:r>
              <a:rPr lang="en-US"/>
              <a:t>Most importantly, </a:t>
            </a:r>
            <a:r>
              <a:rPr lang="en-US" i="1"/>
              <a:t>read</a:t>
            </a:r>
            <a:r>
              <a:rPr lang="en-US"/>
              <a:t> and </a:t>
            </a:r>
            <a:r>
              <a:rPr lang="en-US" i="1"/>
              <a:t>follow</a:t>
            </a:r>
            <a:r>
              <a:rPr lang="en-US"/>
              <a:t> all instructions.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0F4EA147-D5A6-46E4-ACC1-AA542B6493A1}"/>
              </a:ext>
            </a:extLst>
          </p:cNvPr>
          <p:cNvSpPr txBox="1">
            <a:spLocks/>
          </p:cNvSpPr>
          <p:nvPr/>
        </p:nvSpPr>
        <p:spPr>
          <a:xfrm>
            <a:off x="838200" y="45529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46428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How to Apply – Application Guide, which is easily found on our grants page and linked within every opportunity, contains your general application instructions.</a:t>
            </a:r>
          </a:p>
        </p:txBody>
      </p:sp>
      <p:sp>
        <p:nvSpPr>
          <p:cNvPr id="4" name="Slide Number Placeholder 3"/>
          <p:cNvSpPr>
            <a:spLocks noGrp="1"/>
          </p:cNvSpPr>
          <p:nvPr>
            <p:ph type="sldNum" sz="quarter" idx="5"/>
          </p:nvPr>
        </p:nvSpPr>
        <p:spPr/>
        <p:txBody>
          <a:bodyPr/>
          <a:lstStyle/>
          <a:p>
            <a:fld id="{4DD6E92D-31C5-435C-912D-BD3840BD71A4}" type="slidenum">
              <a:rPr lang="en-US" smtClean="0"/>
              <a:t>50</a:t>
            </a:fld>
            <a:endParaRPr lang="en-US"/>
          </a:p>
        </p:txBody>
      </p:sp>
    </p:spTree>
    <p:extLst>
      <p:ext uri="{BB962C8B-B14F-4D97-AF65-F5344CB8AC3E}">
        <p14:creationId xmlns:p14="http://schemas.microsoft.com/office/powerpoint/2010/main" val="3990423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How to Apply – Application Guide page you’ll find sections for Prepare to Apply, Write Application, and Submit. Here are a few highlights.</a:t>
            </a:r>
          </a:p>
          <a:p>
            <a:endParaRPr lang="en-US"/>
          </a:p>
          <a:p>
            <a:r>
              <a:rPr lang="en-US"/>
              <a:t>In the Prepare to Apply section you’ll find details on the organization and individual registrations needed to apply. Understand Funding Opportunities talks about the different types of announcements – RFAs, PAs, parent announcements and NOSIs. Types of Applications explains the difference between new, revision, renewal, and resubmission applications. And, you can learn about ASSIST, Workspace and system-to-system solutions under Submission Options. </a:t>
            </a:r>
          </a:p>
          <a:p>
            <a:endParaRPr lang="en-US"/>
          </a:p>
          <a:p>
            <a:r>
              <a:rPr lang="en-US"/>
              <a:t>Write Application includes some great information on developing your budget. Remember I said much of your proposal is in pdf attachments. The Format Attachments page  describes our rules for fonts, margins, filenames, images, links and more. Many of the attachments have strict page limits all applicants must follow for fairness. There is a link to our standard page limits table and any exceptions would be noted in your FOA or NOSI. </a:t>
            </a:r>
          </a:p>
          <a:p>
            <a:endParaRPr lang="en-US"/>
          </a:p>
          <a:p>
            <a:r>
              <a:rPr lang="en-US"/>
              <a:t>Under Submit we explain the process for submitting and tracking your application and how we validate your application using a combination of system and manual checks. There’s a link to the standard due dates we talked about earlier. A link to Submission Policies that explain what happens if your due date falls on a weekend or holiday or when Washington area government offices are closed, or your institution is closed due to weather or natural disaster. And finally what to do if a problem with a government system impacts your ability to submit your application on time.</a:t>
            </a:r>
          </a:p>
          <a:p>
            <a:endParaRPr lang="en-US"/>
          </a:p>
          <a:p>
            <a:r>
              <a:rPr lang="en-US"/>
              <a:t>We have videos, FAQs, resources, and most importantly form-by-form, field-by-field instructions for completing your application forms.</a:t>
            </a:r>
          </a:p>
        </p:txBody>
      </p:sp>
      <p:sp>
        <p:nvSpPr>
          <p:cNvPr id="4" name="Slide Number Placeholder 3"/>
          <p:cNvSpPr>
            <a:spLocks noGrp="1"/>
          </p:cNvSpPr>
          <p:nvPr>
            <p:ph type="sldNum" sz="quarter" idx="5"/>
          </p:nvPr>
        </p:nvSpPr>
        <p:spPr/>
        <p:txBody>
          <a:bodyPr/>
          <a:lstStyle/>
          <a:p>
            <a:fld id="{4DD6E92D-31C5-435C-912D-BD3840BD71A4}" type="slidenum">
              <a:rPr lang="en-US" smtClean="0"/>
              <a:t>51</a:t>
            </a:fld>
            <a:endParaRPr lang="en-US"/>
          </a:p>
        </p:txBody>
      </p:sp>
    </p:spTree>
    <p:extLst>
      <p:ext uri="{BB962C8B-B14F-4D97-AF65-F5344CB8AC3E}">
        <p14:creationId xmlns:p14="http://schemas.microsoft.com/office/powerpoint/2010/main" val="294879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the first three rules about applying for a grant. You must read and follow </a:t>
            </a:r>
            <a:r>
              <a:rPr lang="en-US" b="1"/>
              <a:t>all</a:t>
            </a:r>
            <a:r>
              <a:rPr lang="en-US"/>
              <a:t> instructions. Then Read and Follow All Instructions. Then read and follow all instructions.</a:t>
            </a:r>
          </a:p>
          <a:p>
            <a:endParaRPr lang="en-US"/>
          </a:p>
          <a:p>
            <a:r>
              <a:rPr lang="en-US"/>
              <a:t>The application guide provides general instructions and the FOA provides opportunity-specific instructions that augment or may even differ from the application guide. So, when completing your application forms you’ll follow the application guide unless the FOA tells you to do something different. </a:t>
            </a:r>
            <a:endParaRPr lang="en-US">
              <a:cs typeface="Calibri"/>
            </a:endParaRPr>
          </a:p>
          <a:p>
            <a:endParaRPr lang="en-US"/>
          </a:p>
          <a:p>
            <a:r>
              <a:rPr lang="en-US"/>
              <a:t>Many of our opportunities are active for up to 3 years. We can change a lot of policies in 3 years. And, from time to time, we make mistakes and need to post corrective notices for an opportunity. NIH Guide Notices win over both the FOA and general application guide instructions.</a:t>
            </a:r>
            <a:endParaRPr lang="en-US">
              <a:cs typeface="Calibri"/>
            </a:endParaRPr>
          </a:p>
        </p:txBody>
      </p:sp>
      <p:sp>
        <p:nvSpPr>
          <p:cNvPr id="4" name="Slide Number Placeholder 3"/>
          <p:cNvSpPr>
            <a:spLocks noGrp="1"/>
          </p:cNvSpPr>
          <p:nvPr>
            <p:ph type="sldNum" sz="quarter" idx="5"/>
          </p:nvPr>
        </p:nvSpPr>
        <p:spPr/>
        <p:txBody>
          <a:bodyPr/>
          <a:lstStyle/>
          <a:p>
            <a:fld id="{4DD6E92D-31C5-435C-912D-BD3840BD71A4}" type="slidenum">
              <a:rPr lang="en-US" smtClean="0"/>
              <a:t>52</a:t>
            </a:fld>
            <a:endParaRPr lang="en-US"/>
          </a:p>
        </p:txBody>
      </p:sp>
    </p:spTree>
    <p:extLst>
      <p:ext uri="{BB962C8B-B14F-4D97-AF65-F5344CB8AC3E}">
        <p14:creationId xmlns:p14="http://schemas.microsoft.com/office/powerpoint/2010/main" val="456791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followed all the guidance and written a strong proposal. You’re checking off items in your internal plan. You’ve reviewed the application internally and its in the hands of your Authorized Organization Representative ready to submit. Your institution submits the application on your behalf. That's why you need to know their schedule. They are there to help you but you need to know how.</a:t>
            </a:r>
          </a:p>
          <a:p>
            <a:endParaRPr lang="en-US" dirty="0"/>
          </a:p>
          <a:p>
            <a:r>
              <a:rPr lang="en-US" dirty="0"/>
              <a:t>Applications are due at 5pm local time of the submitting organization on the date specified in the opportunity. </a:t>
            </a:r>
          </a:p>
          <a:p>
            <a:endParaRPr lang="en-US" dirty="0">
              <a:cs typeface="Calibri" panose="020F0502020204030204"/>
            </a:endParaRPr>
          </a:p>
          <a:p>
            <a:r>
              <a:rPr lang="en-US" dirty="0"/>
              <a:t>After you submit your application, it flows through Grants.gov and then on to NIH’s eRA Commons. Track your application. If errors are identified at Grants.gov or eRA Commons, your application will not complete the submission process. If free of system-identified errors, however, the system will assemble all your forms and application attachments into a consolidated document in a consistent format with headers, footers, a table of contents and bookmarks and place it in eRA Commons. From this point forward, you will continue to use eRA Commons from checking status of your application to closeout of an awarded grant. </a:t>
            </a:r>
            <a:endParaRPr lang="en-US" dirty="0">
              <a:cs typeface="Calibri"/>
            </a:endParaRPr>
          </a:p>
          <a:p>
            <a:endParaRPr lang="en-US" dirty="0"/>
          </a:p>
          <a:p>
            <a:r>
              <a:rPr lang="en-US" dirty="0"/>
              <a:t>Submit early! When we say “early” we mean days, not hours or minutes ahead of the deadline. This gives you time to address unforeseen issues and thoroughly check that final assembled application image in eRA Commons. That assembled eApplication is the same document that will be used by reviewers and staff for funding consideration. It’s your responsibility to check it in eRA Commons and notify us of any assembly issues within the 2 days following the submission.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28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happens at NIH after you submit your application on time? </a:t>
            </a:r>
          </a:p>
          <a:p>
            <a:r>
              <a:rPr lang="en-US"/>
              <a:t>After the 2-business day viewing window, your application automatically moves on to our receipt and referral staff.</a:t>
            </a:r>
          </a:p>
          <a:p>
            <a:endParaRPr lang="en-US"/>
          </a:p>
          <a:p>
            <a:pPr>
              <a:defRPr/>
            </a:pPr>
            <a:r>
              <a:rPr lang="en-US" sz="1200" kern="1200">
                <a:solidFill>
                  <a:schemeClr val="tx1"/>
                </a:solidFill>
                <a:effectLst/>
                <a:latin typeface="+mn-lt"/>
                <a:ea typeface="+mn-ea"/>
                <a:cs typeface="+mn-cs"/>
              </a:rPr>
              <a:t>NIH referral staff conduct additional application checks, then assign an application number, a potential funding institute, and an Integrated Review Group or IRG.  An IRG is a cluster of scientifically related study sections. An IRG chief assigns the applications to specific study sections for review.  Assignment details show in </a:t>
            </a:r>
            <a:r>
              <a:rPr lang="en-US" sz="1200" kern="1200" err="1">
                <a:solidFill>
                  <a:schemeClr val="tx1"/>
                </a:solidFill>
                <a:effectLst/>
                <a:latin typeface="+mn-lt"/>
                <a:ea typeface="+mn-ea"/>
                <a:cs typeface="+mn-cs"/>
              </a:rPr>
              <a:t>eRA</a:t>
            </a:r>
            <a:r>
              <a:rPr lang="en-US" sz="1200" kern="1200">
                <a:solidFill>
                  <a:schemeClr val="tx1"/>
                </a:solidFill>
                <a:effectLst/>
                <a:latin typeface="+mn-lt"/>
                <a:ea typeface="+mn-ea"/>
                <a:cs typeface="+mn-cs"/>
              </a:rPr>
              <a:t> Commons in about 2 weeks</a:t>
            </a:r>
            <a:r>
              <a:rPr lang="en-US"/>
              <a:t>, which you can access to learn the application status.</a:t>
            </a:r>
            <a:endParaRPr lang="en-US" sz="1200" kern="1200">
              <a:solidFill>
                <a:schemeClr val="tx1"/>
              </a:solidFill>
              <a:effectLst/>
              <a:latin typeface="+mn-lt"/>
              <a:cs typeface="Calibri"/>
            </a:endParaRPr>
          </a:p>
          <a:p>
            <a:endParaRPr lang="en-US"/>
          </a:p>
          <a:p>
            <a:r>
              <a:rPr lang="en-US"/>
              <a:t>NIH staff conduct additional application checks, then assign an application number, a potential funding institute, and a review group to your application. Within about 2 weeks the assignment details will show in </a:t>
            </a:r>
            <a:r>
              <a:rPr lang="en-US" err="1"/>
              <a:t>eRA</a:t>
            </a:r>
            <a:r>
              <a:rPr lang="en-US"/>
              <a:t> Commons.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32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your application has been submitted it is in the Peer Review stage and the Scientific Review Officer is your key contact and will be listed on the application’s </a:t>
            </a:r>
            <a:r>
              <a:rPr lang="en-US" err="1"/>
              <a:t>eRA</a:t>
            </a:r>
            <a:r>
              <a:rPr lang="en-US"/>
              <a:t> Commons status page. The SRO manages the initial peer review. Reviewers are selected. Applications assigned for review. The study section meets and assesses the applications against the review criteria in the FOAs. The priority scores and percentile rankings are available in </a:t>
            </a:r>
            <a:r>
              <a:rPr lang="en-US" err="1"/>
              <a:t>eRA</a:t>
            </a:r>
            <a:r>
              <a:rPr lang="en-US"/>
              <a:t> Commons 2-3 days after the meeting. It takes a bit longer for the SRO to prepare the Summary Statements which document the official outcome of the review, but many are available in </a:t>
            </a:r>
            <a:r>
              <a:rPr lang="en-US" err="1"/>
              <a:t>eRA</a:t>
            </a:r>
            <a:r>
              <a:rPr lang="en-US"/>
              <a:t> Commons within about a month. </a:t>
            </a:r>
          </a:p>
          <a:p>
            <a:endParaRPr lang="en-US"/>
          </a:p>
          <a:p>
            <a:r>
              <a:rPr lang="en-US"/>
              <a:t>Now, that’s clearly an oversimplification of the peer review process. You’ll find lots more information including full videos on the grants.nih.gov and Center for Scientific Review websites.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31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new to working with NIH, then chances are you’ve asked one, or maybe all, of these questions:</a:t>
            </a:r>
          </a:p>
          <a:p>
            <a:endParaRPr lang="en-US"/>
          </a:p>
          <a:p>
            <a:pPr marL="342900" indent="-342900">
              <a:buFont typeface="Arial" panose="020B0604020202020204" pitchFamily="34" charset="0"/>
              <a:buChar char="•"/>
            </a:pPr>
            <a:r>
              <a:rPr lang="en-US"/>
              <a:t>Where do I start?</a:t>
            </a:r>
          </a:p>
          <a:p>
            <a:pPr marL="342900" indent="-342900">
              <a:buFont typeface="Arial" panose="020B0604020202020204" pitchFamily="34" charset="0"/>
              <a:buChar char="•"/>
            </a:pPr>
            <a:r>
              <a:rPr lang="en-US"/>
              <a:t>Where’s the funding?</a:t>
            </a:r>
          </a:p>
          <a:p>
            <a:pPr marL="342900" indent="-342900">
              <a:buFont typeface="Arial" panose="020B0604020202020204" pitchFamily="34" charset="0"/>
              <a:buChar char="•"/>
            </a:pPr>
            <a:r>
              <a:rPr lang="en-US"/>
              <a:t>Where do I turn when I need help or advice?</a:t>
            </a:r>
          </a:p>
          <a:p>
            <a:pPr marL="342900" indent="-342900">
              <a:buFont typeface="Arial" panose="020B0604020202020204" pitchFamily="34" charset="0"/>
              <a:buChar char="•"/>
            </a:pPr>
            <a:r>
              <a:rPr lang="en-US"/>
              <a:t>What opportunities are available and how can I find them?</a:t>
            </a:r>
          </a:p>
          <a:p>
            <a:pPr marL="342900" indent="-342900">
              <a:buFont typeface="Arial" panose="020B0604020202020204" pitchFamily="34" charset="0"/>
              <a:buChar char="•"/>
            </a:pPr>
            <a:r>
              <a:rPr lang="en-US"/>
              <a:t>What’s the application process &amp; how long does it take?</a:t>
            </a:r>
          </a:p>
          <a:p>
            <a:endParaRPr lang="en-US"/>
          </a:p>
          <a:p>
            <a:r>
              <a:rPr lang="en-US"/>
              <a:t>These are precisely the questions we’ll cover and I’ll point out those need-to-know resources along the way.</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5</a:t>
            </a:fld>
            <a:endParaRPr lang="en-US"/>
          </a:p>
        </p:txBody>
      </p:sp>
    </p:spTree>
    <p:extLst>
      <p:ext uri="{BB962C8B-B14F-4D97-AF65-F5344CB8AC3E}">
        <p14:creationId xmlns:p14="http://schemas.microsoft.com/office/powerpoint/2010/main" val="2713447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Once the Summary Statement is released, the Program Official becomes your key contact. They can help clarify points made in the summary statement though they can’t discuss details of the review beyond what’s covered in the summary statement.  If your application didn’t receive a favorable score, they can provide advice on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During the pre-award and award process and on through the life-cycle of a grant, the program officer and the grants management officer or specialist  work together much like the administrators and researchers in your own organization. The PO handles scientific and programmatic aspects of a project and the grants management officer or specialist handles the business and administrative aspects of the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receive a score that is broadly in the competitive range, you may be asked to submit additional information through the just-in-time function in eRA Commons. This would be stuff like other support and additional human subjects and animal welfare information. The just-in-time request is </a:t>
            </a:r>
            <a:r>
              <a:rPr lang="en-US" b="1"/>
              <a:t>not</a:t>
            </a:r>
            <a:r>
              <a:rPr lang="en-US"/>
              <a:t> an indicator of award, but the information requested would need to be in place prior to making an award if chosen for funding. So, it behooves you to submit the information when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364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NIH uses a 2-level peer review process. Level 1 is that initial scientific peer review. Level 2 is what we call Council. Council procedures can vary across ICs, but each IC Director chairs a National Advisory Council for their IC. The Council recommends applications for funding, but the IC Director makes final funding decisions.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your application is selected for award, you will receive a Notice of Award or </a:t>
            </a:r>
            <a:r>
              <a:rPr lang="en-US" err="1"/>
              <a:t>NoA</a:t>
            </a:r>
            <a:r>
              <a:rPr lang="en-US"/>
              <a:t> which is viewable in eRA Commons. It takes about 9 months from the submission due date to receiving that notice of award.</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343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NoA</a:t>
            </a:r>
            <a:r>
              <a:rPr lang="en-US"/>
              <a:t> is a legally binding document. It includes award data, payment information, and the terms and conditions of the award. When the grantee organization draws down funds, it is considered an acceptance of the award and associated terms and conditions. </a:t>
            </a:r>
          </a:p>
        </p:txBody>
      </p:sp>
      <p:sp>
        <p:nvSpPr>
          <p:cNvPr id="4" name="Slide Number Placeholder 3"/>
          <p:cNvSpPr>
            <a:spLocks noGrp="1"/>
          </p:cNvSpPr>
          <p:nvPr>
            <p:ph type="sldNum" sz="quarter" idx="5"/>
          </p:nvPr>
        </p:nvSpPr>
        <p:spPr/>
        <p:txBody>
          <a:bodyPr/>
          <a:lstStyle/>
          <a:p>
            <a:fld id="{4DD6E92D-31C5-435C-912D-BD3840BD71A4}" type="slidenum">
              <a:rPr lang="en-US" smtClean="0"/>
              <a:t>58</a:t>
            </a:fld>
            <a:endParaRPr lang="en-US"/>
          </a:p>
        </p:txBody>
      </p:sp>
    </p:spTree>
    <p:extLst>
      <p:ext uri="{BB962C8B-B14F-4D97-AF65-F5344CB8AC3E}">
        <p14:creationId xmlns:p14="http://schemas.microsoft.com/office/powerpoint/2010/main" val="46798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Those terms and conditions are documented in the NIH Grants Policy Statement or GPS. The Grants Policy Statement is updated each fall and details all the rules, responsibilities and expectations for appropriate stewardship of a grant throughout its life cycle.</a:t>
            </a:r>
          </a:p>
        </p:txBody>
      </p:sp>
      <p:sp>
        <p:nvSpPr>
          <p:cNvPr id="4" name="Slide Number Placeholder 3"/>
          <p:cNvSpPr>
            <a:spLocks noGrp="1"/>
          </p:cNvSpPr>
          <p:nvPr>
            <p:ph type="sldNum" sz="quarter" idx="5"/>
          </p:nvPr>
        </p:nvSpPr>
        <p:spPr/>
        <p:txBody>
          <a:bodyPr/>
          <a:lstStyle/>
          <a:p>
            <a:fld id="{4DD6E92D-31C5-435C-912D-BD3840BD71A4}" type="slidenum">
              <a:rPr lang="en-US" smtClean="0"/>
              <a:t>59</a:t>
            </a:fld>
            <a:endParaRPr lang="en-US"/>
          </a:p>
        </p:txBody>
      </p:sp>
    </p:spTree>
    <p:extLst>
      <p:ext uri="{BB962C8B-B14F-4D97-AF65-F5344CB8AC3E}">
        <p14:creationId xmlns:p14="http://schemas.microsoft.com/office/powerpoint/2010/main" val="480150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Grantees are responsible for managing the day-to-day operations of their grants. NIH monitors grants carefully. Active monitoring includes reports and correspondence from the grantee, audit reports, and site visits.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79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final thought</a:t>
            </a:r>
          </a:p>
        </p:txBody>
      </p:sp>
      <p:sp>
        <p:nvSpPr>
          <p:cNvPr id="4" name="Slide Number Placeholder 3"/>
          <p:cNvSpPr>
            <a:spLocks noGrp="1"/>
          </p:cNvSpPr>
          <p:nvPr>
            <p:ph type="sldNum" sz="quarter" idx="5"/>
          </p:nvPr>
        </p:nvSpPr>
        <p:spPr/>
        <p:txBody>
          <a:bodyPr/>
          <a:lstStyle/>
          <a:p>
            <a:fld id="{4DD6E92D-31C5-435C-912D-BD3840BD71A4}" type="slidenum">
              <a:rPr lang="en-US" smtClean="0"/>
              <a:t>62</a:t>
            </a:fld>
            <a:endParaRPr lang="en-US"/>
          </a:p>
        </p:txBody>
      </p:sp>
    </p:spTree>
    <p:extLst>
      <p:ext uri="{BB962C8B-B14F-4D97-AF65-F5344CB8AC3E}">
        <p14:creationId xmlns:p14="http://schemas.microsoft.com/office/powerpoint/2010/main" val="2344263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out the News &amp; Events section of our website to stay on top of what’s happening. It has links to our “Open Mike” blog, NIH Extramural Nexus newsletter, listservs, YouTube channel, podcasts, and social media.</a:t>
            </a:r>
          </a:p>
          <a:p>
            <a:endParaRPr lang="en-US"/>
          </a:p>
          <a:p>
            <a:r>
              <a:rPr lang="en-US"/>
              <a:t>Change is a constant. It’s important to keep informed.</a:t>
            </a:r>
          </a:p>
        </p:txBody>
      </p:sp>
      <p:sp>
        <p:nvSpPr>
          <p:cNvPr id="4" name="Slide Number Placeholder 3"/>
          <p:cNvSpPr>
            <a:spLocks noGrp="1"/>
          </p:cNvSpPr>
          <p:nvPr>
            <p:ph type="sldNum" sz="quarter" idx="5"/>
          </p:nvPr>
        </p:nvSpPr>
        <p:spPr/>
        <p:txBody>
          <a:bodyPr/>
          <a:lstStyle/>
          <a:p>
            <a:fld id="{4DD6E92D-31C5-435C-912D-BD3840BD71A4}" type="slidenum">
              <a:rPr lang="en-US" smtClean="0"/>
              <a:t>63</a:t>
            </a:fld>
            <a:endParaRPr lang="en-US"/>
          </a:p>
        </p:txBody>
      </p:sp>
    </p:spTree>
    <p:extLst>
      <p:ext uri="{BB962C8B-B14F-4D97-AF65-F5344CB8AC3E}">
        <p14:creationId xmlns:p14="http://schemas.microsoft.com/office/powerpoint/2010/main" val="2866279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final thought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138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85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2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do I start?</a:t>
            </a:r>
          </a:p>
          <a:p>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6</a:t>
            </a:fld>
            <a:endParaRPr lang="en-US"/>
          </a:p>
        </p:txBody>
      </p:sp>
    </p:spTree>
    <p:extLst>
      <p:ext uri="{BB962C8B-B14F-4D97-AF65-F5344CB8AC3E}">
        <p14:creationId xmlns:p14="http://schemas.microsoft.com/office/powerpoint/2010/main" val="3937380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87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2655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352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749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Phew! We covered a lot, didn’t we? That’s the end of the formal presentation.</a:t>
            </a:r>
          </a:p>
        </p:txBody>
      </p:sp>
      <p:sp>
        <p:nvSpPr>
          <p:cNvPr id="4" name="Slide Number Placeholder 3"/>
          <p:cNvSpPr>
            <a:spLocks noGrp="1"/>
          </p:cNvSpPr>
          <p:nvPr>
            <p:ph type="sldNum" sz="quarter" idx="5"/>
          </p:nvPr>
        </p:nvSpPr>
        <p:spPr/>
        <p:txBody>
          <a:bodyPr/>
          <a:lstStyle/>
          <a:p>
            <a:fld id="{4DD6E92D-31C5-435C-912D-BD3840BD71A4}" type="slidenum">
              <a:rPr lang="en-US" smtClean="0"/>
              <a:t>71</a:t>
            </a:fld>
            <a:endParaRPr lang="en-US"/>
          </a:p>
        </p:txBody>
      </p:sp>
    </p:spTree>
    <p:extLst>
      <p:ext uri="{BB962C8B-B14F-4D97-AF65-F5344CB8AC3E}">
        <p14:creationId xmlns:p14="http://schemas.microsoft.com/office/powerpoint/2010/main" val="35509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find all you need to know on the NIH Grants &amp; Funding website found at grants.nih.gov. </a:t>
            </a:r>
          </a:p>
          <a:p>
            <a:endParaRPr lang="en-US"/>
          </a:p>
          <a:p>
            <a:r>
              <a:rPr lang="en-US"/>
              <a:t>We have utility links in the upper right corner that remain accessible as you navigate through the site. You’ll find a quick link to our electronic Research Administration or eRA systems page – if you aren’t yet familiar with eRA Commons - the system we use to interact electronically with you – you’ll learn all about it this week. There’s a glossary to help decipher NIH acronyms and terminology. We have hundreds of topic-specific FAQs. And a Help page to identify contacts when the online resources simply aren’t sufficient.</a:t>
            </a:r>
          </a:p>
          <a:p>
            <a:pPr lvl="1"/>
            <a:endParaRPr lang="en-US"/>
          </a:p>
        </p:txBody>
      </p:sp>
      <p:sp>
        <p:nvSpPr>
          <p:cNvPr id="4" name="Slide Number Placeholder 3"/>
          <p:cNvSpPr>
            <a:spLocks noGrp="1"/>
          </p:cNvSpPr>
          <p:nvPr>
            <p:ph type="sldNum" sz="quarter" idx="5"/>
          </p:nvPr>
        </p:nvSpPr>
        <p:spPr/>
        <p:txBody>
          <a:bodyPr/>
          <a:lstStyle/>
          <a:p>
            <a:fld id="{4DD6E92D-31C5-435C-912D-BD3840BD71A4}" type="slidenum">
              <a:rPr lang="en-US" smtClean="0"/>
              <a:t>7</a:t>
            </a:fld>
            <a:endParaRPr lang="en-US"/>
          </a:p>
        </p:txBody>
      </p:sp>
    </p:spTree>
    <p:extLst>
      <p:ext uri="{BB962C8B-B14F-4D97-AF65-F5344CB8AC3E}">
        <p14:creationId xmlns:p14="http://schemas.microsoft.com/office/powerpoint/2010/main" val="21344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How to Apply Application Guide includes everything you need to know to prepare to apply, complete the application forms, and submit your application.</a:t>
            </a:r>
          </a:p>
          <a:p>
            <a:pPr lvl="0"/>
            <a:endParaRPr lang="en-US"/>
          </a:p>
          <a:p>
            <a:pPr lvl="0"/>
            <a:r>
              <a:rPr lang="en-US"/>
              <a:t>The NIH Guide for Grans &amp; Contracts is our official publication for NIH grant policies, guidelines, general information, and funding opportunities.</a:t>
            </a:r>
          </a:p>
          <a:p>
            <a:pPr lvl="0"/>
            <a:endParaRPr lang="en-US"/>
          </a:p>
          <a:p>
            <a:pPr lvl="0"/>
            <a:r>
              <a:rPr lang="en-US"/>
              <a:t>And, our RePORT tools, including </a:t>
            </a:r>
            <a:r>
              <a:rPr lang="en-US" err="1"/>
              <a:t>RePORTER</a:t>
            </a:r>
            <a:r>
              <a:rPr lang="en-US"/>
              <a:t> and Matchmaker, provide access to data and analysis of decades of NIH-funded projects.</a:t>
            </a:r>
          </a:p>
        </p:txBody>
      </p:sp>
      <p:sp>
        <p:nvSpPr>
          <p:cNvPr id="4" name="Slide Number Placeholder 3"/>
          <p:cNvSpPr>
            <a:spLocks noGrp="1"/>
          </p:cNvSpPr>
          <p:nvPr>
            <p:ph type="sldNum" sz="quarter" idx="5"/>
          </p:nvPr>
        </p:nvSpPr>
        <p:spPr/>
        <p:txBody>
          <a:bodyPr/>
          <a:lstStyle/>
          <a:p>
            <a:fld id="{4DD6E92D-31C5-435C-912D-BD3840BD71A4}" type="slidenum">
              <a:rPr lang="en-US" smtClean="0"/>
              <a:t>8</a:t>
            </a:fld>
            <a:endParaRPr lang="en-US"/>
          </a:p>
        </p:txBody>
      </p:sp>
    </p:spTree>
    <p:extLst>
      <p:ext uri="{BB962C8B-B14F-4D97-AF65-F5344CB8AC3E}">
        <p14:creationId xmlns:p14="http://schemas.microsoft.com/office/powerpoint/2010/main" val="324992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site also contains a wealth of general grants process and </a:t>
            </a:r>
          </a:p>
          <a:p>
            <a:pPr lvl="0"/>
            <a:r>
              <a:rPr lang="en-US"/>
              <a:t>policy and compliance information.</a:t>
            </a:r>
          </a:p>
          <a:p>
            <a:pPr lvl="1"/>
            <a:endParaRPr lang="en-US"/>
          </a:p>
          <a:p>
            <a:r>
              <a:rPr lang="en-US"/>
              <a:t>We’ll talk more about many of these resources. For now, just be aware that it’s all there.</a:t>
            </a:r>
          </a:p>
        </p:txBody>
      </p:sp>
      <p:sp>
        <p:nvSpPr>
          <p:cNvPr id="4" name="Slide Number Placeholder 3"/>
          <p:cNvSpPr>
            <a:spLocks noGrp="1"/>
          </p:cNvSpPr>
          <p:nvPr>
            <p:ph type="sldNum" sz="quarter" idx="5"/>
          </p:nvPr>
        </p:nvSpPr>
        <p:spPr/>
        <p:txBody>
          <a:bodyPr/>
          <a:lstStyle/>
          <a:p>
            <a:fld id="{4DD6E92D-31C5-435C-912D-BD3840BD71A4}" type="slidenum">
              <a:rPr lang="en-US" smtClean="0"/>
              <a:t>9</a:t>
            </a:fld>
            <a:endParaRPr lang="en-US"/>
          </a:p>
        </p:txBody>
      </p:sp>
    </p:spTree>
    <p:extLst>
      <p:ext uri="{BB962C8B-B14F-4D97-AF65-F5344CB8AC3E}">
        <p14:creationId xmlns:p14="http://schemas.microsoft.com/office/powerpoint/2010/main" val="23129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559830531"/>
      </p:ext>
    </p:extLst>
  </p:cSld>
  <p:clrMapOvr>
    <a:masterClrMapping/>
  </p:clrMapOvr>
  <p:transition spd="slow"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218048253"/>
      </p:ext>
    </p:extLst>
  </p:cSld>
  <p:clrMapOvr>
    <a:masterClrMapping/>
  </p:clrMapOvr>
  <p:transition spd="slow"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9403127"/>
      </p:ext>
    </p:extLst>
  </p:cSld>
  <p:clrMapOvr>
    <a:masterClrMapping/>
  </p:clrMapOvr>
  <p:transition spd="slow" advClick="0" advTm="30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214253604"/>
      </p:ext>
    </p:extLst>
  </p:cSld>
  <p:clrMapOvr>
    <a:masterClrMapping/>
  </p:clrMapOvr>
  <p:transition spd="slow" advClick="0" advTm="30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088766177"/>
      </p:ext>
    </p:extLst>
  </p:cSld>
  <p:clrMapOvr>
    <a:masterClrMapping/>
  </p:clrMapOvr>
  <p:transition spd="slow" advClick="0" advTm="3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830068046"/>
      </p:ext>
    </p:extLst>
  </p:cSld>
  <p:clrMapOvr>
    <a:masterClrMapping/>
  </p:clrMapOvr>
  <p:transition spd="slow" advClick="0" advTm="30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280428733"/>
      </p:ext>
    </p:extLst>
  </p:cSld>
  <p:clrMapOvr>
    <a:masterClrMapping/>
  </p:clrMapOvr>
  <p:transition spd="slow" advClick="0" advTm="30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647529623"/>
      </p:ext>
    </p:extLst>
  </p:cSld>
  <p:clrMapOvr>
    <a:masterClrMapping/>
  </p:clrMapOvr>
  <p:transition spd="slow" advClick="0" advTm="30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073796593"/>
      </p:ext>
    </p:extLst>
  </p:cSld>
  <p:clrMapOvr>
    <a:masterClrMapping/>
  </p:clrMapOvr>
  <p:transition spd="slow" advClick="0" advTm="3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763475501"/>
      </p:ext>
    </p:extLst>
  </p:cSld>
  <p:clrMapOvr>
    <a:masterClrMapping/>
  </p:clrMapOvr>
  <p:transition spd="slow" advClick="0" advTm="3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45903982"/>
      </p:ext>
    </p:extLst>
  </p:cSld>
  <p:clrMapOvr>
    <a:masterClrMapping/>
  </p:clrMapOvr>
  <p:transition spd="slow"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335758960"/>
      </p:ext>
    </p:extLst>
  </p:cSld>
  <p:clrMapOvr>
    <a:masterClrMapping/>
  </p:clrMapOvr>
  <p:transition spd="slow" advClick="0" advTm="3000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709876118"/>
      </p:ext>
    </p:extLst>
  </p:cSld>
  <p:clrMapOvr>
    <a:masterClrMapping/>
  </p:clrMapOvr>
  <p:transition spd="slow" advClick="0" advTm="30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8283961"/>
      </p:ext>
    </p:extLst>
  </p:cSld>
  <p:clrMapOvr>
    <a:masterClrMapping/>
  </p:clrMapOvr>
  <p:transition spd="slow" advClick="0" advTm="30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F9DE-5D07-4A89-A708-702E03CAA254}"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772057515"/>
      </p:ext>
    </p:extLst>
  </p:cSld>
  <p:clrMapOvr>
    <a:masterClrMapping/>
  </p:clrMapOvr>
  <p:transition spd="slow" advClick="0" advTm="30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071052533"/>
      </p:ext>
    </p:extLst>
  </p:cSld>
  <p:clrMapOvr>
    <a:masterClrMapping/>
  </p:clrMapOvr>
  <p:transition spd="slow" advClick="0"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64635267"/>
      </p:ext>
    </p:extLst>
  </p:cSld>
  <p:clrMapOvr>
    <a:masterClrMapping/>
  </p:clrMapOvr>
  <p:transition spd="slow" advClick="0" advTm="30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09735784"/>
      </p:ext>
    </p:extLst>
  </p:cSld>
  <p:clrMapOvr>
    <a:masterClrMapping/>
  </p:clrMapOvr>
  <p:transition spd="slow" advClick="0" advTm="30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369605478"/>
      </p:ext>
    </p:extLst>
  </p:cSld>
  <p:clrMapOvr>
    <a:masterClrMapping/>
  </p:clrMapOvr>
  <p:transition spd="slow" advClick="0" advTm="3000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828694111"/>
      </p:ext>
    </p:extLst>
  </p:cSld>
  <p:clrMapOvr>
    <a:masterClrMapping/>
  </p:clrMapOvr>
  <p:transition spd="slow" advClick="0" advTm="3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86919332"/>
      </p:ext>
    </p:extLst>
  </p:cSld>
  <p:clrMapOvr>
    <a:masterClrMapping/>
  </p:clrMapOvr>
  <p:transition spd="slow" advClick="0" advTm="30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2010028314"/>
      </p:ext>
    </p:extLst>
  </p:cSld>
  <p:clrMapOvr>
    <a:masterClrMapping/>
  </p:clrMapOvr>
  <p:transition spd="slow"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574407276"/>
      </p:ext>
    </p:extLst>
  </p:cSld>
  <p:clrMapOvr>
    <a:masterClrMapping/>
  </p:clrMapOvr>
  <p:transition spd="slow" advClick="0" advTm="30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925981549"/>
      </p:ext>
    </p:extLst>
  </p:cSld>
  <p:clrMapOvr>
    <a:masterClrMapping/>
  </p:clrMapOvr>
  <p:transition spd="slow" advClick="0" advTm="3000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28057133"/>
      </p:ext>
    </p:extLst>
  </p:cSld>
  <p:clrMapOvr>
    <a:masterClrMapping/>
  </p:clrMapOvr>
  <p:transition spd="slow" advClick="0" advTm="3000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499721795"/>
      </p:ext>
    </p:extLst>
  </p:cSld>
  <p:clrMapOvr>
    <a:masterClrMapping/>
  </p:clrMapOvr>
  <p:transition spd="slow" advClick="0" advTm="3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96433496"/>
      </p:ext>
    </p:extLst>
  </p:cSld>
  <p:clrMapOvr>
    <a:masterClrMapping/>
  </p:clrMapOvr>
  <p:transition spd="slow" advClick="0" advTm="3000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104205273"/>
      </p:ext>
    </p:extLst>
  </p:cSld>
  <p:clrMapOvr>
    <a:masterClrMapping/>
  </p:clrMapOvr>
  <p:transition spd="slow" advClick="0" advTm="30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45698613"/>
      </p:ext>
    </p:extLst>
  </p:cSld>
  <p:clrMapOvr>
    <a:masterClrMapping/>
  </p:clrMapOvr>
  <p:transition spd="slow" advClick="0" advTm="3000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1218334"/>
      </p:ext>
    </p:extLst>
  </p:cSld>
  <p:clrMapOvr>
    <a:masterClrMapping/>
  </p:clrMapOvr>
  <p:transition spd="slow" advClick="0" advTm="3000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49281880"/>
      </p:ext>
    </p:extLst>
  </p:cSld>
  <p:clrMapOvr>
    <a:masterClrMapping/>
  </p:clrMapOvr>
  <p:transition spd="slow" advClick="0" advTm="30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9620275"/>
      </p:ext>
    </p:extLst>
  </p:cSld>
  <p:clrMapOvr>
    <a:masterClrMapping/>
  </p:clrMapOvr>
  <p:transition spd="slow" advClick="0" advTm="3000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66017001"/>
      </p:ext>
    </p:extLst>
  </p:cSld>
  <p:clrMapOvr>
    <a:masterClrMapping/>
  </p:clrMapOvr>
  <p:transition spd="slow"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636720364"/>
      </p:ext>
    </p:extLst>
  </p:cSld>
  <p:clrMapOvr>
    <a:masterClrMapping/>
  </p:clrMapOvr>
  <p:transition spd="slow" advClick="0" advTm="3000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11500897"/>
      </p:ext>
    </p:extLst>
  </p:cSld>
  <p:clrMapOvr>
    <a:masterClrMapping/>
  </p:clrMapOvr>
  <p:transition spd="slow" advClick="0" advTm="3000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22328264"/>
      </p:ext>
    </p:extLst>
  </p:cSld>
  <p:clrMapOvr>
    <a:masterClrMapping/>
  </p:clrMapOvr>
  <p:transition spd="slow" advClick="0" advTm="3000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956711"/>
      </p:ext>
    </p:extLst>
  </p:cSld>
  <p:clrMapOvr>
    <a:masterClrMapping/>
  </p:clrMapOvr>
  <p:transition spd="slow" advClick="0" advTm="3000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5898135"/>
      </p:ext>
    </p:extLst>
  </p:cSld>
  <p:clrMapOvr>
    <a:masterClrMapping/>
  </p:clrMapOvr>
  <p:transition spd="slow" advClick="0" advTm="3000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4182454"/>
      </p:ext>
    </p:extLst>
  </p:cSld>
  <p:clrMapOvr>
    <a:masterClrMapping/>
  </p:clrMapOvr>
  <p:transition spd="slow" advClick="0" advTm="3000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48090575"/>
      </p:ext>
    </p:extLst>
  </p:cSld>
  <p:clrMapOvr>
    <a:masterClrMapping/>
  </p:clrMapOvr>
  <p:transition spd="slow" advClick="0" advTm="3000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a:ln>
                  <a:noFill/>
                </a:ln>
                <a:solidFill>
                  <a:srgbClr val="ACD433"/>
                </a:solidFill>
                <a:effectLst/>
                <a:uLnTx/>
                <a:uFillTx/>
                <a:latin typeface="Arial"/>
                <a:ea typeface="+mj-ea"/>
                <a:cs typeface="+mj-cs"/>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a:ln>
                  <a:noFill/>
                </a:ln>
                <a:solidFill>
                  <a:srgbClr val="ACD433"/>
                </a:solidFill>
                <a:effectLst/>
                <a:uLnTx/>
                <a:uFillTx/>
                <a:latin typeface="Arial"/>
                <a:ea typeface="+mj-ea"/>
                <a:cs typeface="+mj-cs"/>
              </a:rPr>
              <a:t>”</a:t>
            </a:r>
          </a:p>
        </p:txBody>
      </p:sp>
    </p:spTree>
    <p:extLst>
      <p:ext uri="{BB962C8B-B14F-4D97-AF65-F5344CB8AC3E}">
        <p14:creationId xmlns:p14="http://schemas.microsoft.com/office/powerpoint/2010/main" val="2266011334"/>
      </p:ext>
    </p:extLst>
  </p:cSld>
  <p:clrMapOvr>
    <a:masterClrMapping/>
  </p:clrMapOvr>
  <p:transition spd="slow" advClick="0" advTm="3000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0053303"/>
      </p:ext>
    </p:extLst>
  </p:cSld>
  <p:clrMapOvr>
    <a:masterClrMapping/>
  </p:clrMapOvr>
  <p:transition spd="slow" advClick="0" advTm="3000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15884960"/>
      </p:ext>
    </p:extLst>
  </p:cSld>
  <p:clrMapOvr>
    <a:masterClrMapping/>
  </p:clrMapOvr>
  <p:transition spd="slow" advClick="0" advTm="3000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51490"/>
      </p:ext>
    </p:extLst>
  </p:cSld>
  <p:clrMapOvr>
    <a:masterClrMapping/>
  </p:clrMapOvr>
  <p:transition spd="slow"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F9DE-5D07-4A89-A708-702E03CAA254}"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876920186"/>
      </p:ext>
    </p:extLst>
  </p:cSld>
  <p:clrMapOvr>
    <a:masterClrMapping/>
  </p:clrMapOvr>
  <p:transition spd="slow" advClick="0" advTm="3000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3128700"/>
      </p:ext>
    </p:extLst>
  </p:cSld>
  <p:clrMapOvr>
    <a:masterClrMapping/>
  </p:clrMapOvr>
  <p:transition spd="slow" advClick="0" advTm="3000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17725422"/>
      </p:ext>
    </p:extLst>
  </p:cSld>
  <p:clrMapOvr>
    <a:masterClrMapping/>
  </p:clrMapOvr>
  <p:transition spd="slow"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783794039"/>
      </p:ext>
    </p:extLst>
  </p:cSld>
  <p:clrMapOvr>
    <a:masterClrMapping/>
  </p:clrMapOvr>
  <p:transition spd="slow"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18956967"/>
      </p:ext>
    </p:extLst>
  </p:cSld>
  <p:clrMapOvr>
    <a:masterClrMapping/>
  </p:clrMapOvr>
  <p:transition spd="slow"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72544729"/>
      </p:ext>
    </p:extLst>
  </p:cSld>
  <p:clrMapOvr>
    <a:masterClrMapping/>
  </p:clrMapOvr>
  <p:transition spd="slow"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377893106"/>
      </p:ext>
    </p:extLst>
  </p:cSld>
  <p:clrMapOvr>
    <a:masterClrMapping/>
  </p:clrMapOvr>
  <p:transition spd="slow"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10/28/2021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375053739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10/28/2021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13503820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20F9DE-5D07-4A89-A708-702E03CAA254}" type="datetimeFigureOut">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E3F5B7D-5492-46C5-B586-D39DAEFC8894}"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260540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hyperlink" Target="https://www.nih.gov/institutes-nih/list-nih-institutes-centers-offic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reporter.nih.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reporter.nih.gov/matchmak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2.sv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hyperlink" Target="https://grants.nih.gov/help/ic-staff-role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how-to-apply-application-guide/prepare-to-apply-and-register/understand-funding-opportunities.htm"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grants.gov/web/grants/search-grants.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rants.nih.gov/funding/searchguide/index.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grants/how-to-apply-application-guide/due-dates-and-submission-policies/due-dates.htm"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LhXW67LNbIc"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grants.nih.gov/Grants/funding/funding_program.htm"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yxYYWaRjAMc"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youtu.be/LhXW67LNbIc"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hyperlink" Target="https://grants.nih.gov/grants/grants_process.htm" TargetMode="Externa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s://grants.nih.gov/grants/how-to-apply-application-guide/prepare-to-apply-and-register/submission-options.htm" TargetMode="External"/><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grants.nih.gov/grants/how-to-apply-application-guide/format-and-write/write-your-application.htm" TargetMode="Externa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grants.nih.gov/grants/how-to-apply-application-guide.html" TargetMode="Externa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grants.nih.gov/grants/how-to-apply-application-guide/submission-process/submit-track-view.htm" TargetMode="Externa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public.csr.nih.gov/ForApplicants/SubmissionAndAssignment" TargetMode="Externa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public.csr.nih.gov/ForApplicants/InitialReviewResultsAndAppeals" TargetMode="Externa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grants.nih.gov/grants/pre-award-process.htm" TargetMode="Externa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grants.nih.gov/policy/nihgps/index.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grants.nih.gov/grants/post-award-monitoring-and-reporting.htm" TargetMode="Externa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5.sv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9.xml"/><Relationship Id="rId6" Type="http://schemas.openxmlformats.org/officeDocument/2006/relationships/hyperlink" Target="https://grants.nih.gov/policy/nihgps/index.htm" TargetMode="External"/><Relationship Id="rId5" Type="http://schemas.openxmlformats.org/officeDocument/2006/relationships/hyperlink" Target="https://grants.nih.gov/grants/oer.htm" TargetMode="External"/><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grants.nih.gov/help" TargetMode="External"/><Relationship Id="rId2" Type="http://schemas.openxmlformats.org/officeDocument/2006/relationships/notesSlide" Target="../notesSlides/notesSlide59.xml"/><Relationship Id="rId1" Type="http://schemas.openxmlformats.org/officeDocument/2006/relationships/slideLayout" Target="../slideLayouts/slideLayout19.xml"/><Relationship Id="rId6" Type="http://schemas.openxmlformats.org/officeDocument/2006/relationships/hyperlink" Target="https://grants.nih.gov/help/ic-staff-roles" TargetMode="External"/><Relationship Id="rId5" Type="http://schemas.openxmlformats.org/officeDocument/2006/relationships/hyperlink" Target="https://www.nih.gov/institutes-nih/list-nih-institutes-centers-offices" TargetMode="Externa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8" Type="http://schemas.openxmlformats.org/officeDocument/2006/relationships/hyperlink" Target="https://grants.nih.gov/Grants/funding/funding_program.htm" TargetMode="External"/><Relationship Id="rId3" Type="http://schemas.openxmlformats.org/officeDocument/2006/relationships/image" Target="../media/image1.jpeg"/><Relationship Id="rId7" Type="http://schemas.openxmlformats.org/officeDocument/2006/relationships/hyperlink" Target="https://www.grants.gov/web/grants/search-grants.html" TargetMode="External"/><Relationship Id="rId2" Type="http://schemas.openxmlformats.org/officeDocument/2006/relationships/notesSlide" Target="../notesSlides/notesSlide60.xml"/><Relationship Id="rId1" Type="http://schemas.openxmlformats.org/officeDocument/2006/relationships/slideLayout" Target="../slideLayouts/slideLayout19.xml"/><Relationship Id="rId6" Type="http://schemas.openxmlformats.org/officeDocument/2006/relationships/hyperlink" Target="https://grants.nih.gov/searchGuide/" TargetMode="External"/><Relationship Id="rId5" Type="http://schemas.openxmlformats.org/officeDocument/2006/relationships/hyperlink" Target="https://grants.nih.gov/grants/how-to-apply-application-guide/prepare-to-apply-and-register/understand-funding-opportunities.htm" TargetMode="Externa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8" Type="http://schemas.openxmlformats.org/officeDocument/2006/relationships/hyperlink" Target="https://grants.nih.gov/grants/how-to-apply-application-guide/due-dates-and-submission-policies/due-dates.htm" TargetMode="External"/><Relationship Id="rId3" Type="http://schemas.openxmlformats.org/officeDocument/2006/relationships/image" Target="../media/image1.jpeg"/><Relationship Id="rId7" Type="http://schemas.openxmlformats.org/officeDocument/2006/relationships/hyperlink" Target="https://grants.nih.gov/grants/how-to-apply-application-guide/format-and-write/write-your-application.htm" TargetMode="External"/><Relationship Id="rId2" Type="http://schemas.openxmlformats.org/officeDocument/2006/relationships/notesSlide" Target="../notesSlides/notesSlide61.xml"/><Relationship Id="rId1" Type="http://schemas.openxmlformats.org/officeDocument/2006/relationships/slideLayout" Target="../slideLayouts/slideLayout19.xml"/><Relationship Id="rId6" Type="http://schemas.openxmlformats.org/officeDocument/2006/relationships/hyperlink" Target="https://grants.nih.gov/grants/how-to-apply-application-guide/prepare-to-apply-and-register/submission-options.htm" TargetMode="External"/><Relationship Id="rId5" Type="http://schemas.openxmlformats.org/officeDocument/2006/relationships/hyperlink" Target="https://grants.nih.gov/grants/how-to-apply-application-guide.htm" TargetMode="Externa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8" Type="http://schemas.openxmlformats.org/officeDocument/2006/relationships/hyperlink" Target="https://public.csr.nih.gov/ForApplicants/InitialReviewResultsAndAppeals" TargetMode="External"/><Relationship Id="rId3" Type="http://schemas.openxmlformats.org/officeDocument/2006/relationships/image" Target="../media/image1.jpeg"/><Relationship Id="rId7" Type="http://schemas.openxmlformats.org/officeDocument/2006/relationships/hyperlink" Target="https://public.csr.nih.gov/ForApplicants/SubmissionAndAssignment" TargetMode="External"/><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hyperlink" Target="https://grants.nih.gov/grants/how-to-apply-application-guide/submission-process/submit-track-view.htm" TargetMode="External"/><Relationship Id="rId5" Type="http://schemas.openxmlformats.org/officeDocument/2006/relationships/hyperlink" Target="https://grants.nih.gov/grants/grants_process.htm" TargetMode="External"/><Relationship Id="rId10" Type="http://schemas.openxmlformats.org/officeDocument/2006/relationships/hyperlink" Target="https://grants.nih.gov/grants/post-award-monitoring-and-reporting.htm" TargetMode="External"/><Relationship Id="rId4" Type="http://schemas.openxmlformats.org/officeDocument/2006/relationships/image" Target="../media/image49.png"/><Relationship Id="rId9" Type="http://schemas.openxmlformats.org/officeDocument/2006/relationships/hyperlink" Target="https://grants.nih.gov/grants/pre-award-process.ht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hyperlink" Target="https://grants.nih.gov/" TargetMode="Externa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9.xml"/><Relationship Id="rId6" Type="http://schemas.openxmlformats.org/officeDocument/2006/relationships/hyperlink" Target="https://reporter.nih.gov/matchmaker" TargetMode="External"/><Relationship Id="rId5" Type="http://schemas.openxmlformats.org/officeDocument/2006/relationships/hyperlink" Target="https://reporter.nih.gov/" TargetMode="Externa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s://grants.nih.gov/"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hyperlink" Target="https://grants.nih.gov/"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0D1F2B-4295-4227-8D2B-DA87A145C38C}"/>
              </a:ext>
            </a:extLst>
          </p:cNvPr>
          <p:cNvSpPr>
            <a:spLocks noGrp="1"/>
          </p:cNvSpPr>
          <p:nvPr>
            <p:ph type="ctrTitle"/>
          </p:nvPr>
        </p:nvSpPr>
        <p:spPr>
          <a:xfrm>
            <a:off x="965505" y="114903"/>
            <a:ext cx="10260990" cy="3523885"/>
          </a:xfrm>
        </p:spPr>
        <p:txBody>
          <a:bodyPr>
            <a:normAutofit/>
          </a:bodyPr>
          <a:lstStyle/>
          <a:p>
            <a:pPr algn="ctr">
              <a:lnSpc>
                <a:spcPct val="90000"/>
              </a:lnSpc>
            </a:pPr>
            <a:r>
              <a:rPr lang="en-US" sz="6200" b="1"/>
              <a:t>Fundamentals of the NIH Grant Process &amp; </a:t>
            </a:r>
            <a:br>
              <a:rPr lang="en-US" sz="6200" b="1"/>
            </a:br>
            <a:r>
              <a:rPr lang="en-US" sz="6200" b="1"/>
              <a:t>Need to Know Resources</a:t>
            </a:r>
            <a:endParaRPr lang="en-US" sz="6200"/>
          </a:p>
        </p:txBody>
      </p:sp>
      <p:sp>
        <p:nvSpPr>
          <p:cNvPr id="3" name="Subtitle 2">
            <a:extLst>
              <a:ext uri="{FF2B5EF4-FFF2-40B4-BE49-F238E27FC236}">
                <a16:creationId xmlns:a16="http://schemas.microsoft.com/office/drawing/2014/main" id="{AF5F6259-1AAF-43E4-BA40-30E6F0E8E6DE}"/>
              </a:ext>
            </a:extLst>
          </p:cNvPr>
          <p:cNvSpPr>
            <a:spLocks noGrp="1"/>
          </p:cNvSpPr>
          <p:nvPr>
            <p:ph type="subTitle" idx="1"/>
          </p:nvPr>
        </p:nvSpPr>
        <p:spPr>
          <a:xfrm>
            <a:off x="965505" y="4777380"/>
            <a:ext cx="10260990" cy="1209763"/>
          </a:xfrm>
        </p:spPr>
        <p:txBody>
          <a:bodyPr>
            <a:normAutofit/>
          </a:bodyPr>
          <a:lstStyle/>
          <a:p>
            <a:pPr algn="ctr"/>
            <a:r>
              <a:rPr lang="en-US" sz="2400">
                <a:solidFill>
                  <a:schemeClr val="bg2"/>
                </a:solidFill>
              </a:rPr>
              <a:t>Fall 2021</a:t>
            </a:r>
          </a:p>
        </p:txBody>
      </p:sp>
      <p:pic>
        <p:nvPicPr>
          <p:cNvPr id="5" name="Picture 4" descr="A close up of a sign&#10;&#10;Description automatically generated">
            <a:extLst>
              <a:ext uri="{FF2B5EF4-FFF2-40B4-BE49-F238E27FC236}">
                <a16:creationId xmlns:a16="http://schemas.microsoft.com/office/drawing/2014/main" id="{AB4DB2D9-A0D5-431D-A8FA-063407ABD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174" y="5898723"/>
            <a:ext cx="5073346" cy="780515"/>
          </a:xfrm>
          <a:prstGeom prst="rect">
            <a:avLst/>
          </a:prstGeom>
        </p:spPr>
      </p:pic>
    </p:spTree>
    <p:extLst>
      <p:ext uri="{BB962C8B-B14F-4D97-AF65-F5344CB8AC3E}">
        <p14:creationId xmlns:p14="http://schemas.microsoft.com/office/powerpoint/2010/main" val="260104597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8E50-2339-4D3E-AEF5-22DF68A7EDC1}"/>
              </a:ext>
            </a:extLst>
          </p:cNvPr>
          <p:cNvSpPr>
            <a:spLocks noGrp="1"/>
          </p:cNvSpPr>
          <p:nvPr>
            <p:ph type="title"/>
          </p:nvPr>
        </p:nvSpPr>
        <p:spPr>
          <a:xfrm>
            <a:off x="647701" y="2971800"/>
            <a:ext cx="3339281" cy="914400"/>
          </a:xfrm>
        </p:spPr>
        <p:txBody>
          <a:bodyPr vert="horz" lIns="91440" tIns="45720" rIns="91440" bIns="45720" rtlCol="0" anchor="b">
            <a:normAutofit/>
          </a:bodyPr>
          <a:lstStyle/>
          <a:p>
            <a:r>
              <a:rPr lang="en-US" sz="5100"/>
              <a:t>Questions</a:t>
            </a:r>
          </a:p>
        </p:txBody>
      </p:sp>
      <p:pic>
        <p:nvPicPr>
          <p:cNvPr id="5" name="Picture 4">
            <a:extLst>
              <a:ext uri="{FF2B5EF4-FFF2-40B4-BE49-F238E27FC236}">
                <a16:creationId xmlns:a16="http://schemas.microsoft.com/office/drawing/2014/main" id="{3B67A23E-EF13-49F2-B38D-1A1884B5ED0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4634682" y="10"/>
            <a:ext cx="7557319" cy="6857990"/>
          </a:xfrm>
          <a:prstGeom prst="rect">
            <a:avLst/>
          </a:prstGeom>
        </p:spPr>
      </p:pic>
    </p:spTree>
    <p:extLst>
      <p:ext uri="{BB962C8B-B14F-4D97-AF65-F5344CB8AC3E}">
        <p14:creationId xmlns:p14="http://schemas.microsoft.com/office/powerpoint/2010/main" val="174460093"/>
      </p:ext>
    </p:extLst>
  </p:cSld>
  <p:clrMapOvr>
    <a:masterClrMapping/>
  </p:clrMapOvr>
  <p:transition spd="slow" advClick="0" advTm="30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1F0D-A14D-4D77-87D2-20BC52BBDCEC}"/>
              </a:ext>
            </a:extLst>
          </p:cNvPr>
          <p:cNvSpPr>
            <a:spLocks noGrp="1"/>
          </p:cNvSpPr>
          <p:nvPr>
            <p:ph type="ctrTitle"/>
          </p:nvPr>
        </p:nvSpPr>
        <p:spPr>
          <a:xfrm>
            <a:off x="4379059" y="2845462"/>
            <a:ext cx="8825658" cy="1167074"/>
          </a:xfrm>
        </p:spPr>
        <p:txBody>
          <a:bodyPr/>
          <a:lstStyle/>
          <a:p>
            <a:pPr rtl="0" eaLnBrk="1" latinLnBrk="0" hangingPunct="1"/>
            <a:r>
              <a:rPr lang="en-US" sz="6000" b="1" kern="1200">
                <a:solidFill>
                  <a:srgbClr val="ACD433"/>
                </a:solidFill>
                <a:effectLst/>
                <a:latin typeface="Century Gothic" panose="020B0502020202020204" pitchFamily="34" charset="0"/>
                <a:ea typeface="+mn-ea"/>
                <a:cs typeface="+mn-cs"/>
              </a:rPr>
              <a:t>Where’s the funding?</a:t>
            </a:r>
            <a:endParaRPr lang="en-US" sz="8000">
              <a:effectLst/>
            </a:endParaRP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57760751-96F6-4B46-9122-80393B68EF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117805878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3773" y="694340"/>
            <a:ext cx="7463991" cy="1622321"/>
          </a:xfrm>
        </p:spPr>
        <p:txBody>
          <a:bodyPr>
            <a:normAutofit/>
          </a:bodyPr>
          <a:lstStyle/>
          <a:p>
            <a:pPr algn="ctr"/>
            <a:r>
              <a:rPr lang="en-US"/>
              <a:t>National </a:t>
            </a:r>
            <a:r>
              <a:rPr lang="en-US" b="1"/>
              <a:t>Institutes</a:t>
            </a:r>
            <a:r>
              <a:rPr lang="en-US"/>
              <a:t> of Health</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3684" y="1679603"/>
            <a:ext cx="6668890" cy="3785419"/>
          </a:xfrm>
        </p:spPr>
        <p:txBody>
          <a:bodyPr>
            <a:normAutofit/>
          </a:bodyPr>
          <a:lstStyle/>
          <a:p>
            <a:pPr>
              <a:spcAft>
                <a:spcPts val="1000"/>
              </a:spcAft>
            </a:pPr>
            <a:r>
              <a:rPr lang="en-US" sz="3200"/>
              <a:t>27 Institutes and Centers (ICs)</a:t>
            </a:r>
          </a:p>
          <a:p>
            <a:r>
              <a:rPr lang="en-US" sz="3200"/>
              <a:t>Each IC has its own </a:t>
            </a:r>
          </a:p>
          <a:p>
            <a:pPr lvl="1">
              <a:buFont typeface="Wingdings" panose="05000000000000000000" pitchFamily="2" charset="2"/>
              <a:buChar char="Ø"/>
            </a:pPr>
            <a:r>
              <a:rPr lang="en-US" sz="3000"/>
              <a:t>mission,</a:t>
            </a:r>
          </a:p>
          <a:p>
            <a:pPr lvl="1">
              <a:buFont typeface="Wingdings" panose="05000000000000000000" pitchFamily="2" charset="2"/>
              <a:buChar char="Ø"/>
            </a:pPr>
            <a:r>
              <a:rPr lang="en-US" sz="3000"/>
              <a:t>priorities,</a:t>
            </a:r>
          </a:p>
          <a:p>
            <a:pPr lvl="1">
              <a:buFont typeface="Wingdings" panose="05000000000000000000" pitchFamily="2" charset="2"/>
              <a:buChar char="Ø"/>
            </a:pPr>
            <a:r>
              <a:rPr lang="en-US" sz="3000"/>
              <a:t>budget, and </a:t>
            </a:r>
          </a:p>
          <a:p>
            <a:pPr lvl="1">
              <a:buFont typeface="Wingdings" panose="05000000000000000000" pitchFamily="2" charset="2"/>
              <a:buChar char="Ø"/>
            </a:pPr>
            <a:r>
              <a:rPr lang="en-US" sz="3000"/>
              <a:t>funding strategy.</a:t>
            </a:r>
          </a:p>
          <a:p>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Rectangle: Rounded Corners 8">
            <a:extLst>
              <a:ext uri="{FF2B5EF4-FFF2-40B4-BE49-F238E27FC236}">
                <a16:creationId xmlns:a16="http://schemas.microsoft.com/office/drawing/2014/main" id="{197A37DE-656C-45B5-B031-3818C51498C4}"/>
              </a:ext>
            </a:extLst>
          </p:cNvPr>
          <p:cNvSpPr/>
          <p:nvPr/>
        </p:nvSpPr>
        <p:spPr>
          <a:xfrm>
            <a:off x="443551" y="5639683"/>
            <a:ext cx="6626402" cy="819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NIH Institutes, Centers, and Offices</a:t>
            </a:r>
            <a:endParaRPr lang="en-US" sz="2400">
              <a:solidFill>
                <a:schemeClr val="accent6">
                  <a:lumMod val="50000"/>
                </a:schemeClr>
              </a:solidFill>
            </a:endParaRPr>
          </a:p>
        </p:txBody>
      </p:sp>
      <p:pic>
        <p:nvPicPr>
          <p:cNvPr id="19" name="Picture 18" descr="Graphic showing acronyms of all 27 NIH institutes/centers">
            <a:extLst>
              <a:ext uri="{FF2B5EF4-FFF2-40B4-BE49-F238E27FC236}">
                <a16:creationId xmlns:a16="http://schemas.microsoft.com/office/drawing/2014/main" id="{0868A12C-77C5-44C5-90F3-376C1610F479}"/>
              </a:ext>
            </a:extLst>
          </p:cNvPr>
          <p:cNvPicPr>
            <a:picLocks noChangeAspect="1"/>
          </p:cNvPicPr>
          <p:nvPr/>
        </p:nvPicPr>
        <p:blipFill>
          <a:blip r:embed="rId4"/>
          <a:stretch>
            <a:fillRect/>
          </a:stretch>
        </p:blipFill>
        <p:spPr>
          <a:xfrm>
            <a:off x="7572485" y="0"/>
            <a:ext cx="4579226" cy="6667018"/>
          </a:xfrm>
          <a:prstGeom prst="rect">
            <a:avLst/>
          </a:prstGeom>
          <a:effectLst/>
        </p:spPr>
      </p:pic>
    </p:spTree>
    <p:extLst>
      <p:ext uri="{BB962C8B-B14F-4D97-AF65-F5344CB8AC3E}">
        <p14:creationId xmlns:p14="http://schemas.microsoft.com/office/powerpoint/2010/main" val="398953954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472434" y="51243"/>
            <a:ext cx="11247131" cy="1007512"/>
          </a:xfrm>
        </p:spPr>
        <p:txBody>
          <a:bodyPr anchor="ctr">
            <a:normAutofit/>
          </a:bodyPr>
          <a:lstStyle/>
          <a:p>
            <a:r>
              <a:rPr lang="en-US" err="1">
                <a:solidFill>
                  <a:srgbClr val="FFFFFF"/>
                </a:solidFill>
              </a:rPr>
              <a:t>RePORTER</a:t>
            </a:r>
            <a:endParaRPr lang="en-US">
              <a:solidFill>
                <a:srgbClr val="FFFFFF"/>
              </a:solidFill>
            </a:endParaRPr>
          </a:p>
        </p:txBody>
      </p:sp>
      <p:sp>
        <p:nvSpPr>
          <p:cNvPr id="9" name="Rectangle 8">
            <a:extLst>
              <a:ext uri="{FF2B5EF4-FFF2-40B4-BE49-F238E27FC236}">
                <a16:creationId xmlns:a16="http://schemas.microsoft.com/office/drawing/2014/main" id="{1211AD37-F5F5-4EE6-8BD5-B5C746EDB537}"/>
              </a:ext>
              <a:ext uri="{C183D7F6-B498-43B3-948B-1728B52AA6E4}">
                <adec:decorative xmlns:adec="http://schemas.microsoft.com/office/drawing/2017/decorative" val="1"/>
              </a:ext>
            </a:extLst>
          </p:cNvPr>
          <p:cNvSpPr/>
          <p:nvPr/>
        </p:nvSpPr>
        <p:spPr>
          <a:xfrm>
            <a:off x="1219200" y="4858774"/>
            <a:ext cx="8216900" cy="199922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54B4974-A93D-4828-BD0D-358F8E50C1FF}"/>
              </a:ext>
            </a:extLst>
          </p:cNvPr>
          <p:cNvSpPr/>
          <p:nvPr/>
        </p:nvSpPr>
        <p:spPr>
          <a:xfrm>
            <a:off x="4934894" y="216031"/>
            <a:ext cx="3880333" cy="585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https://reporter.nih.gov</a:t>
            </a:r>
            <a:endParaRPr lang="en-US" sz="2400">
              <a:solidFill>
                <a:schemeClr val="accent6">
                  <a:lumMod val="50000"/>
                </a:schemeClr>
              </a:solidFill>
            </a:endParaRPr>
          </a:p>
        </p:txBody>
      </p:sp>
      <p:pic>
        <p:nvPicPr>
          <p:cNvPr id="6" name="Picture 5" descr="RePORTER home page with Matchmaker option in lower right corner of screen">
            <a:extLst>
              <a:ext uri="{FF2B5EF4-FFF2-40B4-BE49-F238E27FC236}">
                <a16:creationId xmlns:a16="http://schemas.microsoft.com/office/drawing/2014/main" id="{8FCD0021-9BD3-4721-8223-892E2F62A42A}"/>
              </a:ext>
            </a:extLst>
          </p:cNvPr>
          <p:cNvPicPr>
            <a:picLocks noChangeAspect="1"/>
          </p:cNvPicPr>
          <p:nvPr/>
        </p:nvPicPr>
        <p:blipFill>
          <a:blip r:embed="rId4"/>
          <a:stretch>
            <a:fillRect/>
          </a:stretch>
        </p:blipFill>
        <p:spPr>
          <a:xfrm>
            <a:off x="809120" y="1002396"/>
            <a:ext cx="10573760" cy="5855604"/>
          </a:xfrm>
          <a:prstGeom prst="rect">
            <a:avLst/>
          </a:prstGeom>
        </p:spPr>
      </p:pic>
      <p:sp>
        <p:nvSpPr>
          <p:cNvPr id="15" name="Rectangle 14">
            <a:extLst>
              <a:ext uri="{FF2B5EF4-FFF2-40B4-BE49-F238E27FC236}">
                <a16:creationId xmlns:a16="http://schemas.microsoft.com/office/drawing/2014/main" id="{465955E2-F060-49CE-A17B-3883621029BB}"/>
              </a:ext>
              <a:ext uri="{C183D7F6-B498-43B3-948B-1728B52AA6E4}">
                <adec:decorative xmlns:adec="http://schemas.microsoft.com/office/drawing/2017/decorative" val="1"/>
              </a:ext>
            </a:extLst>
          </p:cNvPr>
          <p:cNvSpPr/>
          <p:nvPr/>
        </p:nvSpPr>
        <p:spPr>
          <a:xfrm>
            <a:off x="8426172" y="5496674"/>
            <a:ext cx="2084292" cy="136132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F3964007-D76E-425B-B725-A7B273129CD0}"/>
              </a:ext>
              <a:ext uri="{C183D7F6-B498-43B3-948B-1728B52AA6E4}">
                <adec:decorative xmlns:adec="http://schemas.microsoft.com/office/drawing/2017/decorative" val="1"/>
              </a:ext>
            </a:extLst>
          </p:cNvPr>
          <p:cNvSpPr/>
          <p:nvPr/>
        </p:nvSpPr>
        <p:spPr>
          <a:xfrm rot="17031901">
            <a:off x="7666626" y="5014553"/>
            <a:ext cx="419100" cy="10287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81975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Picture 3" descr="Matchmaker screen with ability to enter up to 15,000 characters of text&#10;">
            <a:extLst>
              <a:ext uri="{FF2B5EF4-FFF2-40B4-BE49-F238E27FC236}">
                <a16:creationId xmlns:a16="http://schemas.microsoft.com/office/drawing/2014/main" id="{D9B90955-8FAE-4B10-84BD-7F9934AA8A1E}"/>
              </a:ext>
            </a:extLst>
          </p:cNvPr>
          <p:cNvPicPr>
            <a:picLocks noChangeAspect="1"/>
          </p:cNvPicPr>
          <p:nvPr/>
        </p:nvPicPr>
        <p:blipFill>
          <a:blip r:embed="rId3"/>
          <a:stretch>
            <a:fillRect/>
          </a:stretch>
        </p:blipFill>
        <p:spPr>
          <a:xfrm>
            <a:off x="0" y="836040"/>
            <a:ext cx="12192000" cy="6021960"/>
          </a:xfrm>
          <a:prstGeom prst="rect">
            <a:avLst/>
          </a:prstGeom>
        </p:spPr>
      </p:pic>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472434" y="51243"/>
            <a:ext cx="11247131" cy="1007512"/>
          </a:xfrm>
        </p:spPr>
        <p:txBody>
          <a:bodyPr anchor="ctr">
            <a:normAutofit/>
          </a:bodyPr>
          <a:lstStyle/>
          <a:p>
            <a:r>
              <a:rPr lang="en-US">
                <a:solidFill>
                  <a:srgbClr val="FFFFFF"/>
                </a:solidFill>
              </a:rPr>
              <a:t>Matchmaker</a:t>
            </a:r>
          </a:p>
        </p:txBody>
      </p:sp>
      <p:sp>
        <p:nvSpPr>
          <p:cNvPr id="9" name="Rectangle 8">
            <a:extLst>
              <a:ext uri="{FF2B5EF4-FFF2-40B4-BE49-F238E27FC236}">
                <a16:creationId xmlns:a16="http://schemas.microsoft.com/office/drawing/2014/main" id="{1211AD37-F5F5-4EE6-8BD5-B5C746EDB537}"/>
              </a:ext>
              <a:ext uri="{C183D7F6-B498-43B3-948B-1728B52AA6E4}">
                <adec:decorative xmlns:adec="http://schemas.microsoft.com/office/drawing/2017/decorative" val="1"/>
              </a:ext>
            </a:extLst>
          </p:cNvPr>
          <p:cNvSpPr/>
          <p:nvPr/>
        </p:nvSpPr>
        <p:spPr>
          <a:xfrm>
            <a:off x="1219200" y="4858774"/>
            <a:ext cx="8216900" cy="199922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54B4974-A93D-4828-BD0D-358F8E50C1FF}"/>
              </a:ext>
            </a:extLst>
          </p:cNvPr>
          <p:cNvSpPr/>
          <p:nvPr/>
        </p:nvSpPr>
        <p:spPr>
          <a:xfrm>
            <a:off x="4534758" y="114932"/>
            <a:ext cx="5749674" cy="585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https://reporter.nih.gov/matchmaker</a:t>
            </a:r>
            <a:endParaRPr lang="en-US" sz="2400">
              <a:solidFill>
                <a:schemeClr val="accent6">
                  <a:lumMod val="50000"/>
                </a:schemeClr>
              </a:solidFill>
            </a:endParaRPr>
          </a:p>
        </p:txBody>
      </p:sp>
    </p:spTree>
    <p:extLst>
      <p:ext uri="{BB962C8B-B14F-4D97-AF65-F5344CB8AC3E}">
        <p14:creationId xmlns:p14="http://schemas.microsoft.com/office/powerpoint/2010/main" val="2079991421"/>
      </p:ext>
    </p:extLst>
  </p:cSld>
  <p:clrMapOvr>
    <a:overrideClrMapping bg1="lt1" tx1="dk1" bg2="lt2" tx2="dk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503882" y="67744"/>
            <a:ext cx="9430049" cy="1007512"/>
          </a:xfrm>
        </p:spPr>
        <p:txBody>
          <a:bodyPr anchor="ctr">
            <a:normAutofit/>
          </a:bodyPr>
          <a:lstStyle/>
          <a:p>
            <a:r>
              <a:rPr lang="en-US" err="1">
                <a:solidFill>
                  <a:srgbClr val="FFFFFF"/>
                </a:solidFill>
              </a:rPr>
              <a:t>RePORTER</a:t>
            </a:r>
            <a:r>
              <a:rPr lang="en-US">
                <a:solidFill>
                  <a:srgbClr val="FFFFFF"/>
                </a:solidFill>
              </a:rPr>
              <a:t> - Matchmaker</a:t>
            </a:r>
          </a:p>
        </p:txBody>
      </p:sp>
      <p:pic>
        <p:nvPicPr>
          <p:cNvPr id="7" name="Picture 6" descr="Matchmaker text box - zoomed in">
            <a:extLst>
              <a:ext uri="{FF2B5EF4-FFF2-40B4-BE49-F238E27FC236}">
                <a16:creationId xmlns:a16="http://schemas.microsoft.com/office/drawing/2014/main" id="{781FE393-5837-4DA1-8AE6-061CBDB55B50}"/>
              </a:ext>
            </a:extLst>
          </p:cNvPr>
          <p:cNvPicPr>
            <a:picLocks noChangeAspect="1"/>
          </p:cNvPicPr>
          <p:nvPr/>
        </p:nvPicPr>
        <p:blipFill>
          <a:blip r:embed="rId3"/>
          <a:stretch>
            <a:fillRect/>
          </a:stretch>
        </p:blipFill>
        <p:spPr>
          <a:xfrm>
            <a:off x="109143" y="1250495"/>
            <a:ext cx="11973713" cy="5295447"/>
          </a:xfrm>
          <a:prstGeom prst="rect">
            <a:avLst/>
          </a:prstGeom>
        </p:spPr>
      </p:pic>
    </p:spTree>
    <p:extLst>
      <p:ext uri="{BB962C8B-B14F-4D97-AF65-F5344CB8AC3E}">
        <p14:creationId xmlns:p14="http://schemas.microsoft.com/office/powerpoint/2010/main" val="218386153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2462" y="82564"/>
            <a:ext cx="9430049" cy="1007512"/>
          </a:xfrm>
        </p:spPr>
        <p:txBody>
          <a:bodyPr anchor="ctr">
            <a:normAutofit/>
          </a:bodyPr>
          <a:lstStyle/>
          <a:p>
            <a:r>
              <a:rPr lang="en-US" err="1">
                <a:solidFill>
                  <a:srgbClr val="FFFFFF"/>
                </a:solidFill>
              </a:rPr>
              <a:t>RePORTER</a:t>
            </a:r>
            <a:r>
              <a:rPr lang="en-US">
                <a:solidFill>
                  <a:srgbClr val="FFFFFF"/>
                </a:solidFill>
              </a:rPr>
              <a:t> – Matchmaker Results</a:t>
            </a:r>
          </a:p>
        </p:txBody>
      </p:sp>
      <p:pic>
        <p:nvPicPr>
          <p:cNvPr id="7" name="Picture 6" descr="RePORTER results screen">
            <a:extLst>
              <a:ext uri="{FF2B5EF4-FFF2-40B4-BE49-F238E27FC236}">
                <a16:creationId xmlns:a16="http://schemas.microsoft.com/office/drawing/2014/main" id="{8B977EB1-2AA6-49AB-912D-1049ABB395C8}"/>
              </a:ext>
            </a:extLst>
          </p:cNvPr>
          <p:cNvPicPr>
            <a:picLocks noChangeAspect="1"/>
          </p:cNvPicPr>
          <p:nvPr/>
        </p:nvPicPr>
        <p:blipFill>
          <a:blip r:embed="rId3"/>
          <a:stretch>
            <a:fillRect/>
          </a:stretch>
        </p:blipFill>
        <p:spPr>
          <a:xfrm>
            <a:off x="0" y="1573847"/>
            <a:ext cx="12192000" cy="5074647"/>
          </a:xfrm>
          <a:prstGeom prst="rect">
            <a:avLst/>
          </a:prstGeom>
        </p:spPr>
      </p:pic>
      <p:sp>
        <p:nvSpPr>
          <p:cNvPr id="4" name="Rectangle 3">
            <a:extLst>
              <a:ext uri="{FF2B5EF4-FFF2-40B4-BE49-F238E27FC236}">
                <a16:creationId xmlns:a16="http://schemas.microsoft.com/office/drawing/2014/main" id="{DA5C974F-934F-4CF6-B5CD-A5D417DD276B}"/>
              </a:ext>
              <a:ext uri="{C183D7F6-B498-43B3-948B-1728B52AA6E4}">
                <adec:decorative xmlns:adec="http://schemas.microsoft.com/office/drawing/2017/decorative" val="1"/>
              </a:ext>
            </a:extLst>
          </p:cNvPr>
          <p:cNvSpPr/>
          <p:nvPr/>
        </p:nvSpPr>
        <p:spPr>
          <a:xfrm>
            <a:off x="2146300" y="3149493"/>
            <a:ext cx="3251200" cy="1638407"/>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E38210-4B8E-4857-9134-64A2C1D4A260}"/>
              </a:ext>
              <a:ext uri="{C183D7F6-B498-43B3-948B-1728B52AA6E4}">
                <adec:decorative xmlns:adec="http://schemas.microsoft.com/office/drawing/2017/decorative" val="1"/>
              </a:ext>
            </a:extLst>
          </p:cNvPr>
          <p:cNvSpPr/>
          <p:nvPr/>
        </p:nvSpPr>
        <p:spPr>
          <a:xfrm>
            <a:off x="5524500" y="3149493"/>
            <a:ext cx="3251200" cy="1638407"/>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587EAE-AF4A-4610-AC67-19FAEA2160D0}"/>
              </a:ext>
              <a:ext uri="{C183D7F6-B498-43B3-948B-1728B52AA6E4}">
                <adec:decorative xmlns:adec="http://schemas.microsoft.com/office/drawing/2017/decorative" val="1"/>
              </a:ext>
            </a:extLst>
          </p:cNvPr>
          <p:cNvSpPr/>
          <p:nvPr/>
        </p:nvSpPr>
        <p:spPr>
          <a:xfrm>
            <a:off x="8902700" y="3149493"/>
            <a:ext cx="3251200" cy="1638407"/>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0851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2462" y="82564"/>
            <a:ext cx="9430049" cy="1007512"/>
          </a:xfrm>
        </p:spPr>
        <p:txBody>
          <a:bodyPr anchor="ctr">
            <a:normAutofit/>
          </a:bodyPr>
          <a:lstStyle/>
          <a:p>
            <a:r>
              <a:rPr lang="en-US" err="1">
                <a:solidFill>
                  <a:srgbClr val="FFFFFF"/>
                </a:solidFill>
              </a:rPr>
              <a:t>RePORTER</a:t>
            </a:r>
            <a:r>
              <a:rPr lang="en-US">
                <a:solidFill>
                  <a:srgbClr val="FFFFFF"/>
                </a:solidFill>
              </a:rPr>
              <a:t> – Drilling Down in Results</a:t>
            </a:r>
          </a:p>
        </p:txBody>
      </p:sp>
      <p:pic>
        <p:nvPicPr>
          <p:cNvPr id="7" name="Picture 6" descr="RePORTER results screen">
            <a:extLst>
              <a:ext uri="{FF2B5EF4-FFF2-40B4-BE49-F238E27FC236}">
                <a16:creationId xmlns:a16="http://schemas.microsoft.com/office/drawing/2014/main" id="{8B977EB1-2AA6-49AB-912D-1049ABB395C8}"/>
              </a:ext>
            </a:extLst>
          </p:cNvPr>
          <p:cNvPicPr>
            <a:picLocks noChangeAspect="1"/>
          </p:cNvPicPr>
          <p:nvPr/>
        </p:nvPicPr>
        <p:blipFill>
          <a:blip r:embed="rId3"/>
          <a:stretch>
            <a:fillRect/>
          </a:stretch>
        </p:blipFill>
        <p:spPr>
          <a:xfrm>
            <a:off x="0" y="-812800"/>
            <a:ext cx="21663627" cy="9017000"/>
          </a:xfrm>
          <a:prstGeom prst="rect">
            <a:avLst/>
          </a:prstGeom>
        </p:spPr>
      </p:pic>
      <p:sp>
        <p:nvSpPr>
          <p:cNvPr id="4" name="Rectangle 3">
            <a:extLst>
              <a:ext uri="{FF2B5EF4-FFF2-40B4-BE49-F238E27FC236}">
                <a16:creationId xmlns:a16="http://schemas.microsoft.com/office/drawing/2014/main" id="{DA5C974F-934F-4CF6-B5CD-A5D417DD276B}"/>
              </a:ext>
              <a:ext uri="{C183D7F6-B498-43B3-948B-1728B52AA6E4}">
                <adec:decorative xmlns:adec="http://schemas.microsoft.com/office/drawing/2017/decorative" val="1"/>
              </a:ext>
            </a:extLst>
          </p:cNvPr>
          <p:cNvSpPr/>
          <p:nvPr/>
        </p:nvSpPr>
        <p:spPr>
          <a:xfrm>
            <a:off x="3651250" y="1985440"/>
            <a:ext cx="6051550" cy="2878660"/>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80A42AE9-6E40-4EF1-BD76-60C44DE53BC5}"/>
              </a:ext>
              <a:ext uri="{C183D7F6-B498-43B3-948B-1728B52AA6E4}">
                <adec:decorative xmlns:adec="http://schemas.microsoft.com/office/drawing/2017/decorative" val="1"/>
              </a:ext>
            </a:extLst>
          </p:cNvPr>
          <p:cNvSpPr/>
          <p:nvPr/>
        </p:nvSpPr>
        <p:spPr>
          <a:xfrm rot="14070886">
            <a:off x="4356100" y="3379626"/>
            <a:ext cx="419100" cy="10287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45338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err="1">
                <a:solidFill>
                  <a:srgbClr val="FFFFFF"/>
                </a:solidFill>
              </a:rPr>
              <a:t>RePORTER</a:t>
            </a:r>
            <a:r>
              <a:rPr lang="en-US">
                <a:solidFill>
                  <a:srgbClr val="FFFFFF"/>
                </a:solidFill>
              </a:rPr>
              <a:t> – Filtered Results</a:t>
            </a:r>
          </a:p>
        </p:txBody>
      </p:sp>
      <p:pic>
        <p:nvPicPr>
          <p:cNvPr id="9" name="Picture 8" descr="RePORTER filtered results by IC">
            <a:extLst>
              <a:ext uri="{FF2B5EF4-FFF2-40B4-BE49-F238E27FC236}">
                <a16:creationId xmlns:a16="http://schemas.microsoft.com/office/drawing/2014/main" id="{840E2594-2F0B-4B92-9B6A-9F5FA01B836E}"/>
              </a:ext>
            </a:extLst>
          </p:cNvPr>
          <p:cNvPicPr>
            <a:picLocks noChangeAspect="1"/>
          </p:cNvPicPr>
          <p:nvPr/>
        </p:nvPicPr>
        <p:blipFill>
          <a:blip r:embed="rId3"/>
          <a:stretch>
            <a:fillRect/>
          </a:stretch>
        </p:blipFill>
        <p:spPr>
          <a:xfrm>
            <a:off x="0" y="1362132"/>
            <a:ext cx="12192000" cy="5149736"/>
          </a:xfrm>
          <a:prstGeom prst="rect">
            <a:avLst/>
          </a:prstGeom>
        </p:spPr>
      </p:pic>
      <p:sp>
        <p:nvSpPr>
          <p:cNvPr id="4" name="Rectangle 3">
            <a:extLst>
              <a:ext uri="{FF2B5EF4-FFF2-40B4-BE49-F238E27FC236}">
                <a16:creationId xmlns:a16="http://schemas.microsoft.com/office/drawing/2014/main" id="{27E94085-1960-42DE-A5DA-E68BD67FFC0F}"/>
              </a:ext>
              <a:ext uri="{C183D7F6-B498-43B3-948B-1728B52AA6E4}">
                <adec:decorative xmlns:adec="http://schemas.microsoft.com/office/drawing/2017/decorative" val="1"/>
              </a:ext>
            </a:extLst>
          </p:cNvPr>
          <p:cNvSpPr/>
          <p:nvPr/>
        </p:nvSpPr>
        <p:spPr>
          <a:xfrm>
            <a:off x="2628900" y="3225800"/>
            <a:ext cx="355600" cy="1358900"/>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46FB1105-C945-4A77-89B6-001B703579C8}"/>
              </a:ext>
              <a:ext uri="{C183D7F6-B498-43B3-948B-1728B52AA6E4}">
                <adec:decorative xmlns:adec="http://schemas.microsoft.com/office/drawing/2017/decorative" val="1"/>
              </a:ext>
            </a:extLst>
          </p:cNvPr>
          <p:cNvSpPr/>
          <p:nvPr/>
        </p:nvSpPr>
        <p:spPr>
          <a:xfrm rot="16200000">
            <a:off x="1193800" y="4981518"/>
            <a:ext cx="419100" cy="10287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406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err="1">
                <a:solidFill>
                  <a:srgbClr val="FFFFFF"/>
                </a:solidFill>
              </a:rPr>
              <a:t>RePORTER</a:t>
            </a:r>
            <a:r>
              <a:rPr lang="en-US">
                <a:solidFill>
                  <a:srgbClr val="FFFFFF"/>
                </a:solidFill>
              </a:rPr>
              <a:t> – Program Officials</a:t>
            </a:r>
          </a:p>
        </p:txBody>
      </p:sp>
      <p:pic>
        <p:nvPicPr>
          <p:cNvPr id="5" name="Picture 4" descr="Matchmaker program officials tab with contact information">
            <a:extLst>
              <a:ext uri="{FF2B5EF4-FFF2-40B4-BE49-F238E27FC236}">
                <a16:creationId xmlns:a16="http://schemas.microsoft.com/office/drawing/2014/main" id="{AB7D7CDE-DA91-4CFD-A5EF-1D3FFA4D4808}"/>
              </a:ext>
            </a:extLst>
          </p:cNvPr>
          <p:cNvPicPr>
            <a:picLocks noChangeAspect="1"/>
          </p:cNvPicPr>
          <p:nvPr/>
        </p:nvPicPr>
        <p:blipFill>
          <a:blip r:embed="rId3"/>
          <a:stretch>
            <a:fillRect/>
          </a:stretch>
        </p:blipFill>
        <p:spPr>
          <a:xfrm>
            <a:off x="0" y="1535298"/>
            <a:ext cx="12192000" cy="5064662"/>
          </a:xfrm>
          <a:prstGeom prst="rect">
            <a:avLst/>
          </a:prstGeom>
        </p:spPr>
      </p:pic>
      <p:sp>
        <p:nvSpPr>
          <p:cNvPr id="7" name="Rectangle 6">
            <a:extLst>
              <a:ext uri="{FF2B5EF4-FFF2-40B4-BE49-F238E27FC236}">
                <a16:creationId xmlns:a16="http://schemas.microsoft.com/office/drawing/2014/main" id="{DDA32EF7-DD7B-4447-818E-09C4B61C5E25}"/>
              </a:ext>
              <a:ext uri="{C183D7F6-B498-43B3-948B-1728B52AA6E4}">
                <adec:decorative xmlns:adec="http://schemas.microsoft.com/office/drawing/2017/decorative" val="1"/>
              </a:ext>
            </a:extLst>
          </p:cNvPr>
          <p:cNvSpPr/>
          <p:nvPr/>
        </p:nvSpPr>
        <p:spPr>
          <a:xfrm>
            <a:off x="931563" y="2489200"/>
            <a:ext cx="1392537" cy="429376"/>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7F7E0793-97A7-448B-AD5A-EAEDFB8D7FA9}"/>
              </a:ext>
              <a:ext uri="{C183D7F6-B498-43B3-948B-1728B52AA6E4}">
                <adec:decorative xmlns:adec="http://schemas.microsoft.com/office/drawing/2017/decorative" val="1"/>
              </a:ext>
            </a:extLst>
          </p:cNvPr>
          <p:cNvSpPr/>
          <p:nvPr/>
        </p:nvSpPr>
        <p:spPr>
          <a:xfrm rot="8211752">
            <a:off x="2205682" y="2702395"/>
            <a:ext cx="419100" cy="1071263"/>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8">
            <a:extLst>
              <a:ext uri="{FF2B5EF4-FFF2-40B4-BE49-F238E27FC236}">
                <a16:creationId xmlns:a16="http://schemas.microsoft.com/office/drawing/2014/main" id="{4842D4A8-2F3E-4C2C-99D8-09AD70FDDD57}"/>
              </a:ext>
            </a:extLst>
          </p:cNvPr>
          <p:cNvSpPr/>
          <p:nvPr/>
        </p:nvSpPr>
        <p:spPr>
          <a:xfrm>
            <a:off x="78432" y="5172353"/>
            <a:ext cx="1706262" cy="1114033"/>
          </a:xfrm>
          <a:prstGeom prst="wedgeRectCallout">
            <a:avLst>
              <a:gd name="adj1" fmla="val 61405"/>
              <a:gd name="adj2" fmla="val 186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3">
                    <a:lumMod val="50000"/>
                  </a:schemeClr>
                </a:solidFill>
              </a:rPr>
              <a:t>Program Officials</a:t>
            </a:r>
          </a:p>
        </p:txBody>
      </p:sp>
    </p:spTree>
    <p:extLst>
      <p:ext uri="{BB962C8B-B14F-4D97-AF65-F5344CB8AC3E}">
        <p14:creationId xmlns:p14="http://schemas.microsoft.com/office/powerpoint/2010/main" val="13391692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0955" y="1055206"/>
            <a:ext cx="9404723" cy="1400530"/>
          </a:xfrm>
        </p:spPr>
        <p:txBody>
          <a:bodyPr/>
          <a:lstStyle/>
          <a:p>
            <a:r>
              <a:rPr lang="en-US" b="1">
                <a:solidFill>
                  <a:srgbClr val="ACD433"/>
                </a:solidFill>
              </a:rPr>
              <a:t>Who We Are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631" y="1150457"/>
            <a:ext cx="7527636" cy="4421188"/>
          </a:xfrm>
          <a:prstGeom prst="rect">
            <a:avLst/>
          </a:prstGeom>
        </p:spPr>
      </p:pic>
      <p:sp>
        <p:nvSpPr>
          <p:cNvPr id="4" name="TextBox 3"/>
          <p:cNvSpPr txBox="1"/>
          <p:nvPr/>
        </p:nvSpPr>
        <p:spPr>
          <a:xfrm>
            <a:off x="255026" y="1651464"/>
            <a:ext cx="4028899" cy="3785652"/>
          </a:xfrm>
          <a:prstGeom prst="rect">
            <a:avLst/>
          </a:prstGeom>
          <a:noFill/>
        </p:spPr>
        <p:txBody>
          <a:bodyPr wrap="square" rtlCol="0">
            <a:spAutoFit/>
          </a:bodyPr>
          <a:lstStyle/>
          <a:p>
            <a:pPr algn="ctr"/>
            <a:endParaRPr lang="en-US" sz="2000"/>
          </a:p>
          <a:p>
            <a:pPr algn="ctr"/>
            <a:r>
              <a:rPr lang="en-US" sz="4400"/>
              <a:t>Largest public funder of biomedical research in the world</a:t>
            </a:r>
            <a:r>
              <a:rPr lang="en-US" sz="2800"/>
              <a:t>. </a:t>
            </a:r>
          </a:p>
        </p:txBody>
      </p:sp>
      <p:sp>
        <p:nvSpPr>
          <p:cNvPr id="7" name="Rectangle 6">
            <a:extLst>
              <a:ext uri="{FF2B5EF4-FFF2-40B4-BE49-F238E27FC236}">
                <a16:creationId xmlns:a16="http://schemas.microsoft.com/office/drawing/2014/main" id="{DBF46ADB-81C6-4783-96E1-F2D10BAE1155}"/>
              </a:ext>
              <a:ext uri="{C183D7F6-B498-43B3-948B-1728B52AA6E4}">
                <adec:decorative xmlns:adec="http://schemas.microsoft.com/office/drawing/2017/decorative" val="1"/>
              </a:ext>
            </a:extLst>
          </p:cNvPr>
          <p:cNvSpPr/>
          <p:nvPr/>
        </p:nvSpPr>
        <p:spPr>
          <a:xfrm>
            <a:off x="5538699" y="5161544"/>
            <a:ext cx="4819828" cy="3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38699" y="5161544"/>
            <a:ext cx="5143500" cy="369332"/>
          </a:xfrm>
          <a:prstGeom prst="rect">
            <a:avLst/>
          </a:prstGeom>
          <a:noFill/>
        </p:spPr>
        <p:txBody>
          <a:bodyPr wrap="square" rtlCol="0">
            <a:spAutoFit/>
          </a:bodyPr>
          <a:lstStyle/>
          <a:p>
            <a:r>
              <a:rPr lang="en-US" b="1"/>
              <a:t>Clinical Center (Building 10), NIH Campus</a:t>
            </a:r>
            <a:endParaRPr lang="en-US" sz="2000" b="1"/>
          </a:p>
        </p:txBody>
      </p:sp>
    </p:spTree>
    <p:custDataLst>
      <p:tags r:id="rId1"/>
    </p:custDataLst>
    <p:extLst>
      <p:ext uri="{BB962C8B-B14F-4D97-AF65-F5344CB8AC3E}">
        <p14:creationId xmlns:p14="http://schemas.microsoft.com/office/powerpoint/2010/main" val="34124423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0199EE-01BD-4454-9757-8A54DCF06780}"/>
              </a:ext>
            </a:extLst>
          </p:cNvPr>
          <p:cNvSpPr txBox="1">
            <a:spLocks noGrp="1"/>
          </p:cNvSpPr>
          <p:nvPr>
            <p:ph type="title" idx="4294967295"/>
          </p:nvPr>
        </p:nvSpPr>
        <p:spPr>
          <a:xfrm>
            <a:off x="904555" y="1679825"/>
            <a:ext cx="3339281"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100" b="0" i="0" u="none" strike="noStrike" kern="1200" cap="none" spc="0" normalizeH="0" baseline="0" noProof="0">
                <a:ln>
                  <a:noFill/>
                </a:ln>
                <a:solidFill>
                  <a:schemeClr val="tx2"/>
                </a:solidFill>
                <a:effectLst/>
                <a:uLnTx/>
                <a:uFillTx/>
                <a:latin typeface="+mj-lt"/>
                <a:ea typeface="+mj-ea"/>
                <a:cs typeface="+mj-cs"/>
              </a:rPr>
              <a:t>Questions</a:t>
            </a:r>
          </a:p>
        </p:txBody>
      </p:sp>
      <p:sp>
        <p:nvSpPr>
          <p:cNvPr id="4" name="Rectangle: Rounded Corners 3">
            <a:extLst>
              <a:ext uri="{FF2B5EF4-FFF2-40B4-BE49-F238E27FC236}">
                <a16:creationId xmlns:a16="http://schemas.microsoft.com/office/drawing/2014/main" id="{5F08B6AD-CCF0-49CF-9C5E-36082355FD5A}"/>
              </a:ext>
            </a:extLst>
          </p:cNvPr>
          <p:cNvSpPr/>
          <p:nvPr/>
        </p:nvSpPr>
        <p:spPr>
          <a:xfrm>
            <a:off x="671674" y="4089115"/>
            <a:ext cx="11085387" cy="1089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sessions …</a:t>
            </a:r>
          </a:p>
          <a:p>
            <a:pPr marL="285750" indent="-285750">
              <a:buFont typeface="Arial" panose="020B0604020202020204" pitchFamily="34" charset="0"/>
              <a:buChar char="•"/>
            </a:pPr>
            <a:r>
              <a:rPr lang="en-US" sz="2400">
                <a:solidFill>
                  <a:srgbClr val="002060"/>
                </a:solidFill>
              </a:rPr>
              <a:t>Using RePORT to Understand Who and What NIH Funds – Wednesday, Nov. 3 at 2 PM</a:t>
            </a:r>
          </a:p>
        </p:txBody>
      </p:sp>
      <p:pic>
        <p:nvPicPr>
          <p:cNvPr id="10" name="Picture 9">
            <a:extLst>
              <a:ext uri="{FF2B5EF4-FFF2-40B4-BE49-F238E27FC236}">
                <a16:creationId xmlns:a16="http://schemas.microsoft.com/office/drawing/2014/main" id="{6A533A40-B07A-47A0-8A4E-C97C257ACE7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6986427" y="10"/>
            <a:ext cx="5205574" cy="4723868"/>
          </a:xfrm>
          <a:prstGeom prst="rect">
            <a:avLst/>
          </a:prstGeom>
        </p:spPr>
      </p:pic>
    </p:spTree>
    <p:extLst>
      <p:ext uri="{BB962C8B-B14F-4D97-AF65-F5344CB8AC3E}">
        <p14:creationId xmlns:p14="http://schemas.microsoft.com/office/powerpoint/2010/main" val="1728957152"/>
      </p:ext>
    </p:extLst>
  </p:cSld>
  <p:clrMapOvr>
    <a:masterClrMapping/>
  </p:clrMapOvr>
  <p:transition spd="slow" advClick="0" advTm="30000"/>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1590-794B-45E9-B9B7-E6ADA3A1CB39}"/>
              </a:ext>
            </a:extLst>
          </p:cNvPr>
          <p:cNvSpPr>
            <a:spLocks noGrp="1"/>
          </p:cNvSpPr>
          <p:nvPr>
            <p:ph type="ctrTitle"/>
          </p:nvPr>
        </p:nvSpPr>
        <p:spPr>
          <a:xfrm>
            <a:off x="4695164" y="1554652"/>
            <a:ext cx="7213270" cy="3342984"/>
          </a:xfrm>
        </p:spPr>
        <p:txBody>
          <a:bodyPr/>
          <a:lstStyle/>
          <a:p>
            <a:pPr rtl="0" eaLnBrk="1" fontAlgn="auto" latinLnBrk="0" hangingPunct="1"/>
            <a:r>
              <a:rPr lang="en-US" sz="6600" b="1" i="0" kern="1200" spc="0" baseline="0">
                <a:ln>
                  <a:noFill/>
                </a:ln>
                <a:solidFill>
                  <a:srgbClr val="ACD433"/>
                </a:solidFill>
                <a:effectLst/>
                <a:latin typeface="Century Gothic" panose="020B0502020202020204" pitchFamily="34" charset="0"/>
                <a:ea typeface="+mn-ea"/>
                <a:cs typeface="+mn-cs"/>
              </a:rPr>
              <a:t>Where do I turn when I need help or advice?</a:t>
            </a:r>
            <a:endParaRPr lang="en-US" sz="8800">
              <a:effectLst/>
            </a:endParaRP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4A78B829-043B-4093-BAFF-131640BF59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401650952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5FA0463-EA41-4229-AEBE-EB45FF842EA6}"/>
              </a:ext>
            </a:extLst>
          </p:cNvPr>
          <p:cNvSpPr>
            <a:spLocks noGrp="1"/>
          </p:cNvSpPr>
          <p:nvPr>
            <p:ph type="title"/>
          </p:nvPr>
        </p:nvSpPr>
        <p:spPr>
          <a:xfrm>
            <a:off x="648930" y="629267"/>
            <a:ext cx="9252154" cy="1016654"/>
          </a:xfrm>
        </p:spPr>
        <p:txBody>
          <a:bodyPr>
            <a:normAutofit/>
          </a:bodyPr>
          <a:lstStyle/>
          <a:p>
            <a:r>
              <a:rPr lang="en-US">
                <a:solidFill>
                  <a:srgbClr val="EBEBEB"/>
                </a:solidFill>
              </a:rPr>
              <a:t>The NIH Extramural Team</a:t>
            </a:r>
          </a:p>
        </p:txBody>
      </p:sp>
      <p:sp>
        <p:nvSpPr>
          <p:cNvPr id="13" name="Rectangle 12">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descr="Extramural Team includes Program Officials, Scientific Review Officers, and Grants Management Officers.">
            <a:extLst>
              <a:ext uri="{FF2B5EF4-FFF2-40B4-BE49-F238E27FC236}">
                <a16:creationId xmlns:a16="http://schemas.microsoft.com/office/drawing/2014/main" id="{568C0EFE-C408-4B84-8070-8A17BDFC074B}"/>
              </a:ext>
            </a:extLst>
          </p:cNvPr>
          <p:cNvGraphicFramePr>
            <a:graphicFrameLocks noGrp="1"/>
          </p:cNvGraphicFramePr>
          <p:nvPr>
            <p:ph idx="1"/>
            <p:extLst>
              <p:ext uri="{D42A27DB-BD31-4B8C-83A1-F6EECF244321}">
                <p14:modId xmlns:p14="http://schemas.microsoft.com/office/powerpoint/2010/main" val="94031495"/>
              </p:ext>
            </p:extLst>
          </p:nvPr>
        </p:nvGraphicFramePr>
        <p:xfrm>
          <a:off x="648314" y="2541981"/>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076F0FF7-AA94-46A2-A998-BF84A8AE2DE8}"/>
              </a:ext>
            </a:extLst>
          </p:cNvPr>
          <p:cNvSpPr/>
          <p:nvPr/>
        </p:nvSpPr>
        <p:spPr>
          <a:xfrm>
            <a:off x="2782798" y="5785001"/>
            <a:ext cx="6626402" cy="554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8">
                  <a:extLst>
                    <a:ext uri="{A12FA001-AC4F-418D-AE19-62706E023703}">
                      <ahyp:hlinkClr xmlns:ahyp="http://schemas.microsoft.com/office/drawing/2018/hyperlinkcolor" val="tx"/>
                    </a:ext>
                  </a:extLst>
                </a:hlinkClick>
              </a:rPr>
              <a:t>Understand Staff Roles</a:t>
            </a:r>
            <a:endParaRPr lang="en-US" sz="2400">
              <a:solidFill>
                <a:schemeClr val="accent6">
                  <a:lumMod val="50000"/>
                </a:schemeClr>
              </a:solidFill>
            </a:endParaRPr>
          </a:p>
        </p:txBody>
      </p:sp>
    </p:spTree>
    <p:extLst>
      <p:ext uri="{BB962C8B-B14F-4D97-AF65-F5344CB8AC3E}">
        <p14:creationId xmlns:p14="http://schemas.microsoft.com/office/powerpoint/2010/main" val="774825581"/>
      </p:ext>
    </p:extLst>
  </p:cSld>
  <p:clrMapOvr>
    <a:overrideClrMapping bg1="lt1" tx1="dk1" bg2="lt2" tx2="dk2" accent1="accent1" accent2="accent2" accent3="accent3" accent4="accent4" accent5="accent5" accent6="accent6" hlink="hlink" folHlink="folHlink"/>
  </p:clrMapOvr>
  <p:transition spd="slow" advClick="0" advTm="30000"/>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322C03-DFDE-4613-AC4B-E5054AAB0681}"/>
              </a:ext>
            </a:extLst>
          </p:cNvPr>
          <p:cNvSpPr>
            <a:spLocks noGrp="1"/>
          </p:cNvSpPr>
          <p:nvPr>
            <p:ph type="title"/>
          </p:nvPr>
        </p:nvSpPr>
        <p:spPr>
          <a:xfrm>
            <a:off x="648930" y="629267"/>
            <a:ext cx="9252154" cy="1016654"/>
          </a:xfrm>
        </p:spPr>
        <p:txBody>
          <a:bodyPr>
            <a:normAutofit/>
          </a:bodyPr>
          <a:lstStyle/>
          <a:p>
            <a:r>
              <a:rPr lang="en-US"/>
              <a:t>Program Official</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49C091B0-D14A-4469-9CF7-CFD5D054380B}"/>
              </a:ext>
            </a:extLst>
          </p:cNvPr>
          <p:cNvSpPr>
            <a:spLocks noGrp="1"/>
          </p:cNvSpPr>
          <p:nvPr>
            <p:ph idx="1"/>
          </p:nvPr>
        </p:nvSpPr>
        <p:spPr>
          <a:xfrm>
            <a:off x="648930" y="2548281"/>
            <a:ext cx="10933469" cy="3997662"/>
          </a:xfrm>
        </p:spPr>
        <p:txBody>
          <a:bodyPr vert="horz" lIns="91440" tIns="45720" rIns="91440" bIns="45720" rtlCol="0" anchor="t">
            <a:normAutofit/>
          </a:bodyPr>
          <a:lstStyle/>
          <a:p>
            <a:r>
              <a:rPr lang="en-US" sz="2800">
                <a:solidFill>
                  <a:schemeClr val="bg1"/>
                </a:solidFill>
              </a:rPr>
              <a:t>Scientific portfolio of awards within the mission of an institute</a:t>
            </a:r>
          </a:p>
          <a:p>
            <a:pPr lvl="0"/>
            <a:r>
              <a:rPr lang="en-US" sz="2800">
                <a:solidFill>
                  <a:schemeClr val="bg1"/>
                </a:solidFill>
              </a:rPr>
              <a:t>Initiative development</a:t>
            </a:r>
          </a:p>
          <a:p>
            <a:r>
              <a:rPr lang="en-US" sz="2800">
                <a:solidFill>
                  <a:schemeClr val="bg1"/>
                </a:solidFill>
              </a:rPr>
              <a:t>Provides programmatic, scientific, and/or technical guidance pre-application, submission, and post-review</a:t>
            </a:r>
          </a:p>
          <a:p>
            <a:pPr lvl="0"/>
            <a:r>
              <a:rPr lang="en-US" sz="2800">
                <a:solidFill>
                  <a:schemeClr val="bg1"/>
                </a:solidFill>
              </a:rPr>
              <a:t>Recommends applications to be considered for award to the IC director</a:t>
            </a:r>
          </a:p>
          <a:p>
            <a:pPr lvl="0"/>
            <a:r>
              <a:rPr lang="en-US" sz="2800">
                <a:solidFill>
                  <a:schemeClr val="bg1"/>
                </a:solidFill>
              </a:rPr>
              <a:t>Post-award oversight by monitoring research progress</a:t>
            </a:r>
          </a:p>
        </p:txBody>
      </p:sp>
    </p:spTree>
    <p:extLst>
      <p:ext uri="{BB962C8B-B14F-4D97-AF65-F5344CB8AC3E}">
        <p14:creationId xmlns:p14="http://schemas.microsoft.com/office/powerpoint/2010/main" val="434802308"/>
      </p:ext>
    </p:extLst>
  </p:cSld>
  <p:clrMapOvr>
    <a:masterClrMapping/>
  </p:clrMapOvr>
  <p:transition spd="slow" advClick="0" advTm="30000"/>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322C03-DFDE-4613-AC4B-E5054AAB0681}"/>
              </a:ext>
            </a:extLst>
          </p:cNvPr>
          <p:cNvSpPr>
            <a:spLocks noGrp="1"/>
          </p:cNvSpPr>
          <p:nvPr>
            <p:ph type="title"/>
          </p:nvPr>
        </p:nvSpPr>
        <p:spPr>
          <a:xfrm>
            <a:off x="648930" y="629267"/>
            <a:ext cx="9252154" cy="1016654"/>
          </a:xfrm>
        </p:spPr>
        <p:txBody>
          <a:bodyPr>
            <a:normAutofit/>
          </a:bodyPr>
          <a:lstStyle/>
          <a:p>
            <a:r>
              <a:rPr lang="en-US"/>
              <a:t>Scientific Review Officer</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49C091B0-D14A-4469-9CF7-CFD5D054380B}"/>
              </a:ext>
            </a:extLst>
          </p:cNvPr>
          <p:cNvSpPr>
            <a:spLocks noGrp="1"/>
          </p:cNvSpPr>
          <p:nvPr>
            <p:ph idx="1"/>
          </p:nvPr>
        </p:nvSpPr>
        <p:spPr>
          <a:xfrm>
            <a:off x="648930" y="2548281"/>
            <a:ext cx="10933469" cy="3997662"/>
          </a:xfrm>
        </p:spPr>
        <p:txBody>
          <a:bodyPr>
            <a:normAutofit lnSpcReduction="10000"/>
          </a:bodyPr>
          <a:lstStyle/>
          <a:p>
            <a:pPr>
              <a:lnSpc>
                <a:spcPct val="90000"/>
              </a:lnSpc>
            </a:pPr>
            <a:r>
              <a:rPr lang="en-US" sz="3200">
                <a:solidFill>
                  <a:schemeClr val="bg1"/>
                </a:solidFill>
              </a:rPr>
              <a:t>Responsible for scientific and technical review</a:t>
            </a:r>
          </a:p>
          <a:p>
            <a:pPr lvl="1">
              <a:lnSpc>
                <a:spcPct val="90000"/>
              </a:lnSpc>
            </a:pPr>
            <a:r>
              <a:rPr lang="en-US" sz="2800">
                <a:solidFill>
                  <a:schemeClr val="bg1"/>
                </a:solidFill>
              </a:rPr>
              <a:t>Ensures fair and unbiased evaluation of scientific and technical merit</a:t>
            </a:r>
          </a:p>
          <a:p>
            <a:pPr lvl="1">
              <a:lnSpc>
                <a:spcPct val="90000"/>
              </a:lnSpc>
            </a:pPr>
            <a:r>
              <a:rPr lang="en-US" sz="2800">
                <a:solidFill>
                  <a:schemeClr val="bg1"/>
                </a:solidFill>
              </a:rPr>
              <a:t>Provides a summary of the evaluation</a:t>
            </a:r>
            <a:endParaRPr lang="en-US" sz="2400">
              <a:solidFill>
                <a:schemeClr val="bg1"/>
              </a:solidFill>
            </a:endParaRPr>
          </a:p>
          <a:p>
            <a:pPr lvl="1">
              <a:lnSpc>
                <a:spcPct val="90000"/>
              </a:lnSpc>
            </a:pPr>
            <a:r>
              <a:rPr lang="en-US" sz="2800">
                <a:solidFill>
                  <a:schemeClr val="bg1"/>
                </a:solidFill>
              </a:rPr>
              <a:t>Reviews applications for completeness and conformance with application requirements</a:t>
            </a:r>
          </a:p>
          <a:p>
            <a:pPr lvl="1">
              <a:lnSpc>
                <a:spcPct val="90000"/>
              </a:lnSpc>
              <a:buFontTx/>
              <a:buNone/>
            </a:pPr>
            <a:endParaRPr lang="en-US" sz="1000">
              <a:solidFill>
                <a:schemeClr val="bg1"/>
              </a:solidFill>
            </a:endParaRPr>
          </a:p>
          <a:p>
            <a:pPr>
              <a:lnSpc>
                <a:spcPct val="90000"/>
              </a:lnSpc>
            </a:pPr>
            <a:r>
              <a:rPr lang="en-US" sz="3500">
                <a:solidFill>
                  <a:schemeClr val="bg1"/>
                </a:solidFill>
              </a:rPr>
              <a:t>Point of contact for applicants during the review process</a:t>
            </a:r>
          </a:p>
        </p:txBody>
      </p:sp>
    </p:spTree>
    <p:extLst>
      <p:ext uri="{BB962C8B-B14F-4D97-AF65-F5344CB8AC3E}">
        <p14:creationId xmlns:p14="http://schemas.microsoft.com/office/powerpoint/2010/main" val="730289131"/>
      </p:ext>
    </p:extLst>
  </p:cSld>
  <p:clrMapOvr>
    <a:masterClrMapping/>
  </p:clrMapOvr>
  <p:transition spd="slow" advClick="0" advTm="3000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4322C03-DFDE-4613-AC4B-E5054AAB0681}"/>
              </a:ext>
            </a:extLst>
          </p:cNvPr>
          <p:cNvSpPr>
            <a:spLocks noGrp="1"/>
          </p:cNvSpPr>
          <p:nvPr>
            <p:ph type="title"/>
          </p:nvPr>
        </p:nvSpPr>
        <p:spPr>
          <a:xfrm>
            <a:off x="648930" y="629267"/>
            <a:ext cx="9252154" cy="1016654"/>
          </a:xfrm>
        </p:spPr>
        <p:txBody>
          <a:bodyPr>
            <a:normAutofit/>
          </a:bodyPr>
          <a:lstStyle/>
          <a:p>
            <a:r>
              <a:rPr lang="en-US"/>
              <a:t>Grants Management Officer</a:t>
            </a:r>
          </a:p>
        </p:txBody>
      </p:sp>
      <p:sp>
        <p:nvSpPr>
          <p:cNvPr id="13" name="Rectangle 1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2">
            <a:extLst>
              <a:ext uri="{FF2B5EF4-FFF2-40B4-BE49-F238E27FC236}">
                <a16:creationId xmlns:a16="http://schemas.microsoft.com/office/drawing/2014/main" id="{49C091B0-D14A-4469-9CF7-CFD5D054380B}"/>
              </a:ext>
            </a:extLst>
          </p:cNvPr>
          <p:cNvSpPr>
            <a:spLocks noGrp="1"/>
          </p:cNvSpPr>
          <p:nvPr>
            <p:ph idx="1"/>
          </p:nvPr>
        </p:nvSpPr>
        <p:spPr>
          <a:xfrm>
            <a:off x="648930" y="2548281"/>
            <a:ext cx="10933469" cy="3997662"/>
          </a:xfrm>
        </p:spPr>
        <p:txBody>
          <a:bodyPr vert="horz" lIns="91440" tIns="45720" rIns="91440" bIns="45720" rtlCol="0" anchor="t">
            <a:normAutofit/>
          </a:bodyPr>
          <a:lstStyle/>
          <a:p>
            <a:pPr>
              <a:lnSpc>
                <a:spcPct val="90000"/>
              </a:lnSpc>
            </a:pPr>
            <a:r>
              <a:rPr lang="en-US" sz="3200">
                <a:solidFill>
                  <a:schemeClr val="bg1"/>
                </a:solidFill>
              </a:rPr>
              <a:t>Responsible for completion of business management requirements</a:t>
            </a:r>
          </a:p>
          <a:p>
            <a:pPr lvl="1">
              <a:lnSpc>
                <a:spcPct val="90000"/>
              </a:lnSpc>
            </a:pPr>
            <a:r>
              <a:rPr lang="en-US" sz="2800">
                <a:solidFill>
                  <a:schemeClr val="bg1"/>
                </a:solidFill>
              </a:rPr>
              <a:t>Evaluates reviewed applications for administrative content and compliance with policy</a:t>
            </a:r>
          </a:p>
          <a:p>
            <a:pPr lvl="1">
              <a:lnSpc>
                <a:spcPct val="90000"/>
              </a:lnSpc>
            </a:pPr>
            <a:r>
              <a:rPr lang="en-US" sz="2800">
                <a:solidFill>
                  <a:schemeClr val="bg1"/>
                </a:solidFill>
              </a:rPr>
              <a:t>Negotiates and prepares grant Awards</a:t>
            </a:r>
          </a:p>
          <a:p>
            <a:pPr lvl="1">
              <a:lnSpc>
                <a:spcPct val="90000"/>
              </a:lnSpc>
            </a:pPr>
            <a:r>
              <a:rPr lang="en-US" sz="2800">
                <a:solidFill>
                  <a:schemeClr val="bg1"/>
                </a:solidFill>
                <a:ea typeface="+mj-lt"/>
                <a:cs typeface="+mj-lt"/>
              </a:rPr>
              <a:t>Post-award oversight by monitoring grant activity</a:t>
            </a:r>
          </a:p>
          <a:p>
            <a:pPr lvl="1">
              <a:lnSpc>
                <a:spcPct val="90000"/>
              </a:lnSpc>
            </a:pPr>
            <a:r>
              <a:rPr lang="en-US" sz="2800">
                <a:solidFill>
                  <a:schemeClr val="bg1"/>
                </a:solidFill>
                <a:ea typeface="+mj-lt"/>
                <a:cs typeface="+mj-lt"/>
              </a:rPr>
              <a:t>Interprets</a:t>
            </a:r>
            <a:r>
              <a:rPr lang="en-US" sz="2800">
                <a:solidFill>
                  <a:schemeClr val="bg1"/>
                </a:solidFill>
              </a:rPr>
              <a:t> grants administration policies</a:t>
            </a:r>
            <a:endParaRPr lang="en-US">
              <a:solidFill>
                <a:schemeClr val="bg1"/>
              </a:solidFill>
            </a:endParaRPr>
          </a:p>
        </p:txBody>
      </p:sp>
    </p:spTree>
    <p:extLst>
      <p:ext uri="{BB962C8B-B14F-4D97-AF65-F5344CB8AC3E}">
        <p14:creationId xmlns:p14="http://schemas.microsoft.com/office/powerpoint/2010/main" val="3824680149"/>
      </p:ext>
    </p:extLst>
  </p:cSld>
  <p:clrMapOvr>
    <a:masterClrMapping/>
  </p:clrMapOvr>
  <p:transition spd="slow" advClick="0" advTm="30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0199EE-01BD-4454-9757-8A54DCF06780}"/>
              </a:ext>
            </a:extLst>
          </p:cNvPr>
          <p:cNvSpPr txBox="1">
            <a:spLocks noGrp="1"/>
          </p:cNvSpPr>
          <p:nvPr>
            <p:ph type="title" idx="4294967295"/>
          </p:nvPr>
        </p:nvSpPr>
        <p:spPr>
          <a:xfrm>
            <a:off x="904555" y="1679825"/>
            <a:ext cx="3339281"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100" b="0" i="0" u="none" strike="noStrike" kern="1200" cap="none" spc="0" normalizeH="0" baseline="0" noProof="0">
                <a:ln>
                  <a:noFill/>
                </a:ln>
                <a:solidFill>
                  <a:schemeClr val="tx2"/>
                </a:solidFill>
                <a:effectLst/>
                <a:uLnTx/>
                <a:uFillTx/>
                <a:latin typeface="+mj-lt"/>
                <a:ea typeface="+mj-ea"/>
                <a:cs typeface="+mj-cs"/>
              </a:rPr>
              <a:t>Questions</a:t>
            </a:r>
          </a:p>
        </p:txBody>
      </p:sp>
      <p:sp>
        <p:nvSpPr>
          <p:cNvPr id="4" name="Rectangle: Rounded Corners 3">
            <a:extLst>
              <a:ext uri="{FF2B5EF4-FFF2-40B4-BE49-F238E27FC236}">
                <a16:creationId xmlns:a16="http://schemas.microsoft.com/office/drawing/2014/main" id="{5F08B6AD-CCF0-49CF-9C5E-36082355FD5A}"/>
              </a:ext>
            </a:extLst>
          </p:cNvPr>
          <p:cNvSpPr/>
          <p:nvPr/>
        </p:nvSpPr>
        <p:spPr>
          <a:xfrm>
            <a:off x="671674" y="4089115"/>
            <a:ext cx="11085387" cy="1191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sessions …</a:t>
            </a:r>
          </a:p>
          <a:p>
            <a:pPr marL="285750" indent="-285750">
              <a:buFont typeface="Arial" panose="020B0604020202020204" pitchFamily="34" charset="0"/>
              <a:buChar char="•"/>
            </a:pPr>
            <a:r>
              <a:rPr lang="en-US" sz="2400">
                <a:solidFill>
                  <a:srgbClr val="002060"/>
                </a:solidFill>
              </a:rPr>
              <a:t>Roles, Responsibilities and Partnerships Throughout the Life Cycle – Monday, Nov. 1 at 3 PM</a:t>
            </a:r>
          </a:p>
        </p:txBody>
      </p:sp>
      <p:pic>
        <p:nvPicPr>
          <p:cNvPr id="10" name="Picture 9">
            <a:extLst>
              <a:ext uri="{FF2B5EF4-FFF2-40B4-BE49-F238E27FC236}">
                <a16:creationId xmlns:a16="http://schemas.microsoft.com/office/drawing/2014/main" id="{6A533A40-B07A-47A0-8A4E-C97C257ACE7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6986427" y="10"/>
            <a:ext cx="5205574" cy="4723868"/>
          </a:xfrm>
          <a:prstGeom prst="rect">
            <a:avLst/>
          </a:prstGeom>
        </p:spPr>
      </p:pic>
    </p:spTree>
    <p:extLst>
      <p:ext uri="{BB962C8B-B14F-4D97-AF65-F5344CB8AC3E}">
        <p14:creationId xmlns:p14="http://schemas.microsoft.com/office/powerpoint/2010/main" val="994454093"/>
      </p:ext>
    </p:extLst>
  </p:cSld>
  <p:clrMapOvr>
    <a:masterClrMapping/>
  </p:clrMapOvr>
  <p:transition spd="slow" advClick="0" advTm="30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B03E-C8B8-4810-9816-2DCAE5F0A1E8}"/>
              </a:ext>
            </a:extLst>
          </p:cNvPr>
          <p:cNvSpPr>
            <a:spLocks noGrp="1"/>
          </p:cNvSpPr>
          <p:nvPr>
            <p:ph type="ctrTitle"/>
          </p:nvPr>
        </p:nvSpPr>
        <p:spPr>
          <a:xfrm>
            <a:off x="4576251" y="1465427"/>
            <a:ext cx="7332183" cy="3927144"/>
          </a:xfrm>
        </p:spPr>
        <p:txBody>
          <a:bodyPr/>
          <a:lstStyle/>
          <a:p>
            <a:pPr rtl="0" eaLnBrk="1" latinLnBrk="0" hangingPunct="1"/>
            <a:r>
              <a:rPr lang="en-US" sz="6000" b="1" kern="1200">
                <a:solidFill>
                  <a:srgbClr val="ACD433"/>
                </a:solidFill>
                <a:effectLst/>
                <a:latin typeface="Century Gothic" panose="020B0502020202020204" pitchFamily="34" charset="0"/>
                <a:ea typeface="+mn-ea"/>
                <a:cs typeface="+mn-cs"/>
              </a:rPr>
              <a:t>What opportunities are available &amp; how can I find them?</a:t>
            </a:r>
            <a:endParaRPr lang="en-US" sz="8000">
              <a:effectLst/>
            </a:endParaRP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21846F66-A838-40EA-8CF5-4F387A4B12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92860030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Funding Opportunity Announcements (FOAs)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860759"/>
            <a:ext cx="10254499" cy="3544523"/>
          </a:xfrm>
        </p:spPr>
        <p:txBody>
          <a:bodyPr>
            <a:normAutofit/>
          </a:bodyPr>
          <a:lstStyle/>
          <a:p>
            <a:r>
              <a:rPr lang="en-US" sz="3200"/>
              <a:t>Used to advertise grant opportunities</a:t>
            </a:r>
            <a:br>
              <a:rPr lang="en-US" sz="3200"/>
            </a:br>
            <a:endParaRPr lang="en-US" sz="1600"/>
          </a:p>
          <a:p>
            <a:r>
              <a:rPr lang="en-US" sz="3200"/>
              <a:t>Contain information needed for successful application submission </a:t>
            </a:r>
          </a:p>
        </p:txBody>
      </p:sp>
      <p:sp>
        <p:nvSpPr>
          <p:cNvPr id="9" name="Rectangle: Rounded Corners 8">
            <a:extLst>
              <a:ext uri="{FF2B5EF4-FFF2-40B4-BE49-F238E27FC236}">
                <a16:creationId xmlns:a16="http://schemas.microsoft.com/office/drawing/2014/main" id="{A2727F33-36DE-45E1-B072-06F642653D6A}"/>
              </a:ext>
            </a:extLst>
          </p:cNvPr>
          <p:cNvSpPr/>
          <p:nvPr/>
        </p:nvSpPr>
        <p:spPr>
          <a:xfrm>
            <a:off x="787519" y="5397770"/>
            <a:ext cx="10616962"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Understand Funding Opportunity Announcements</a:t>
            </a:r>
            <a:endParaRPr lang="en-US" sz="2400">
              <a:solidFill>
                <a:schemeClr val="accent6">
                  <a:lumMod val="50000"/>
                </a:schemeClr>
              </a:solidFill>
            </a:endParaRPr>
          </a:p>
        </p:txBody>
      </p:sp>
    </p:spTree>
    <p:extLst>
      <p:ext uri="{BB962C8B-B14F-4D97-AF65-F5344CB8AC3E}">
        <p14:creationId xmlns:p14="http://schemas.microsoft.com/office/powerpoint/2010/main" val="4080621608"/>
      </p:ext>
    </p:extLst>
  </p:cSld>
  <p:clrMapOvr>
    <a:overrideClrMapping bg1="lt1" tx1="dk1" bg2="lt2" tx2="dk2" accent1="accent1" accent2="accent2" accent3="accent3" accent4="accent4" accent5="accent5" accent6="accent6" hlink="hlink" folHlink="folHlink"/>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FOAs Include</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174172" y="2486474"/>
            <a:ext cx="5821514" cy="4046134"/>
          </a:xfrm>
        </p:spPr>
        <p:txBody>
          <a:bodyPr>
            <a:normAutofit/>
          </a:bodyPr>
          <a:lstStyle/>
          <a:p>
            <a:r>
              <a:rPr lang="en-US" sz="3600"/>
              <a:t>Opportunity description</a:t>
            </a:r>
          </a:p>
          <a:p>
            <a:r>
              <a:rPr lang="en-US" sz="3600"/>
              <a:t>Participating ICs</a:t>
            </a:r>
          </a:p>
          <a:p>
            <a:r>
              <a:rPr lang="en-US" sz="3600"/>
              <a:t>Key dates</a:t>
            </a:r>
          </a:p>
          <a:p>
            <a:r>
              <a:rPr lang="en-US" sz="3600"/>
              <a:t>Award information </a:t>
            </a:r>
          </a:p>
          <a:p>
            <a:r>
              <a:rPr lang="en-US" sz="3600"/>
              <a:t>Eligibility</a:t>
            </a:r>
          </a:p>
        </p:txBody>
      </p:sp>
      <p:sp>
        <p:nvSpPr>
          <p:cNvPr id="13" name="Content Placeholder 2">
            <a:extLst>
              <a:ext uri="{FF2B5EF4-FFF2-40B4-BE49-F238E27FC236}">
                <a16:creationId xmlns:a16="http://schemas.microsoft.com/office/drawing/2014/main" id="{46C0D9E3-396A-425F-AD81-3ADDCEFBC073}"/>
              </a:ext>
            </a:extLst>
          </p:cNvPr>
          <p:cNvSpPr txBox="1">
            <a:spLocks/>
          </p:cNvSpPr>
          <p:nvPr/>
        </p:nvSpPr>
        <p:spPr>
          <a:xfrm>
            <a:off x="6169857" y="2486474"/>
            <a:ext cx="6218913" cy="4046133"/>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Submission requirements</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Review criteria</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Award administration</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r>
              <a:rPr kumimoji="0" lang="en-US" sz="14400" b="0" i="0" u="none" strike="noStrike" kern="1200" cap="none" spc="0" normalizeH="0" baseline="0" noProof="0">
                <a:ln>
                  <a:noFill/>
                </a:ln>
                <a:solidFill>
                  <a:prstClr val="black"/>
                </a:solidFill>
                <a:effectLst/>
                <a:uLnTx/>
                <a:uFillTx/>
                <a:latin typeface="Century Gothic" panose="020B0502020202020204"/>
                <a:ea typeface="+mj-ea"/>
                <a:cs typeface="+mj-cs"/>
              </a:rPr>
              <a:t>Agency contacts</a:t>
            </a:r>
          </a:p>
          <a:p>
            <a:pPr marL="342900" marR="0" lvl="0" indent="-342900" algn="l" defTabSz="457200" rtl="0" eaLnBrk="1" fontAlgn="auto" latinLnBrk="0" hangingPunct="1">
              <a:lnSpc>
                <a:spcPct val="120000"/>
              </a:lnSpc>
              <a:spcBef>
                <a:spcPts val="1000"/>
              </a:spcBef>
              <a:spcAft>
                <a:spcPts val="0"/>
              </a:spcAft>
              <a:buClr>
                <a:srgbClr val="ACD433"/>
              </a:buClr>
              <a:buSzPct val="80000"/>
              <a:buFont typeface="Wingdings 3" charset="2"/>
              <a:buChar char=""/>
              <a:tabLst/>
              <a:defRPr/>
            </a:pPr>
            <a:endParaRPr kumimoji="0" lang="en-US" b="0" i="0" u="none" strike="noStrike" kern="1200" cap="none" spc="0" normalizeH="0" baseline="0" noProof="0">
              <a:ln>
                <a:noFill/>
              </a:ln>
              <a:solidFill>
                <a:prstClr val="black"/>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18601336"/>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5238" y="1056992"/>
            <a:ext cx="3287062" cy="1400530"/>
          </a:xfrm>
        </p:spPr>
        <p:txBody>
          <a:bodyPr/>
          <a:lstStyle/>
          <a:p>
            <a:r>
              <a:rPr lang="en-US" b="1">
                <a:solidFill>
                  <a:srgbClr val="ACD433"/>
                </a:solidFill>
              </a:rPr>
              <a:t>NIH Mission</a:t>
            </a:r>
          </a:p>
        </p:txBody>
      </p:sp>
      <p:sp>
        <p:nvSpPr>
          <p:cNvPr id="7" name="Rectangle 6"/>
          <p:cNvSpPr/>
          <p:nvPr/>
        </p:nvSpPr>
        <p:spPr>
          <a:xfrm>
            <a:off x="4114570" y="1858480"/>
            <a:ext cx="7188199" cy="3416320"/>
          </a:xfrm>
          <a:prstGeom prst="rect">
            <a:avLst/>
          </a:prstGeom>
        </p:spPr>
        <p:txBody>
          <a:bodyPr wrap="square">
            <a:spAutoFit/>
          </a:bodyPr>
          <a:lstStyle/>
          <a:p>
            <a:pPr algn="ctr"/>
            <a:r>
              <a:rPr lang="en-US" sz="3600">
                <a:latin typeface="Droid Sans"/>
              </a:rPr>
              <a:t>T</a:t>
            </a:r>
            <a:r>
              <a:rPr lang="en-US" sz="3600" b="0" i="0">
                <a:effectLst/>
                <a:latin typeface="Droid Sans"/>
              </a:rPr>
              <a:t>o seek fundamental knowledge about the nature and behavior of living systems and the application of that knowledge to enhance health, lengthen life, and reduce illness and disability.</a:t>
            </a:r>
            <a:endParaRPr lang="en-US" sz="3600"/>
          </a:p>
        </p:txBody>
      </p:sp>
      <p:pic>
        <p:nvPicPr>
          <p:cNvPr id="17" name="Picture 16">
            <a:extLst>
              <a:ext uri="{FF2B5EF4-FFF2-40B4-BE49-F238E27FC236}">
                <a16:creationId xmlns:a16="http://schemas.microsoft.com/office/drawing/2014/main" id="{3E3AF66B-FDF0-4AFD-AAC9-F68C9A05EC9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9719" y="850168"/>
            <a:ext cx="3535986" cy="5157663"/>
          </a:xfrm>
          <a:prstGeom prst="rect">
            <a:avLst/>
          </a:prstGeom>
        </p:spPr>
      </p:pic>
    </p:spTree>
    <p:custDataLst>
      <p:tags r:id="rId1"/>
    </p:custDataLst>
    <p:extLst>
      <p:ext uri="{BB962C8B-B14F-4D97-AF65-F5344CB8AC3E}">
        <p14:creationId xmlns:p14="http://schemas.microsoft.com/office/powerpoint/2010/main" val="16006919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4627273" cy="4046134"/>
          </a:xfrm>
        </p:spPr>
        <p:txBody>
          <a:bodyPr>
            <a:normAutofit/>
          </a:bodyPr>
          <a:lstStyle/>
          <a:p>
            <a:r>
              <a:rPr lang="en-US" sz="3200"/>
              <a:t>NIH Guide for Grants &amp; Contracts </a:t>
            </a:r>
          </a:p>
        </p:txBody>
      </p:sp>
      <p:sp>
        <p:nvSpPr>
          <p:cNvPr id="9" name="Content Placeholder 2">
            <a:extLst>
              <a:ext uri="{FF2B5EF4-FFF2-40B4-BE49-F238E27FC236}">
                <a16:creationId xmlns:a16="http://schemas.microsoft.com/office/drawing/2014/main" id="{D5611B34-6A59-41AD-9956-D2681A7C0778}"/>
              </a:ext>
            </a:extLst>
          </p:cNvPr>
          <p:cNvSpPr txBox="1">
            <a:spLocks/>
          </p:cNvSpPr>
          <p:nvPr/>
        </p:nvSpPr>
        <p:spPr>
          <a:xfrm>
            <a:off x="6078660" y="2352054"/>
            <a:ext cx="4627273" cy="40461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Ø"/>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3200" b="0" i="0" u="none" strike="noStrike" kern="1200" cap="none" spc="0" normalizeH="0" baseline="0" noProof="0">
                <a:ln>
                  <a:noFill/>
                </a:ln>
                <a:solidFill>
                  <a:prstClr val="black"/>
                </a:solidFill>
                <a:effectLst/>
                <a:uLnTx/>
                <a:uFillTx/>
                <a:latin typeface="Century Gothic" panose="020B0502020202020204"/>
                <a:ea typeface="+mj-ea"/>
                <a:cs typeface="+mj-cs"/>
              </a:rPr>
              <a:t>Grants.gov</a:t>
            </a:r>
            <a:endParaRPr kumimoji="0" lang="en-US" sz="1600" b="0" i="0" u="none" strike="noStrike" kern="1200" cap="none" spc="0" normalizeH="0" baseline="0" noProof="0">
              <a:ln>
                <a:noFill/>
              </a:ln>
              <a:solidFill>
                <a:prstClr val="black"/>
              </a:solidFill>
              <a:effectLst/>
              <a:uLnTx/>
              <a:uFillTx/>
              <a:latin typeface="Century Gothic" panose="020B0502020202020204"/>
              <a:ea typeface="+mj-ea"/>
              <a:cs typeface="+mj-cs"/>
            </a:endParaRPr>
          </a:p>
        </p:txBody>
      </p:sp>
      <p:pic>
        <p:nvPicPr>
          <p:cNvPr id="11" name="Picture 10" descr="screen shot of search screen for NIH Guide to Grants and Contracts">
            <a:extLst>
              <a:ext uri="{FF2B5EF4-FFF2-40B4-BE49-F238E27FC236}">
                <a16:creationId xmlns:a16="http://schemas.microsoft.com/office/drawing/2014/main" id="{A640C65A-6194-4518-85C8-FEBBDF78062C}"/>
              </a:ext>
            </a:extLst>
          </p:cNvPr>
          <p:cNvPicPr>
            <a:picLocks noChangeAspect="1"/>
          </p:cNvPicPr>
          <p:nvPr/>
        </p:nvPicPr>
        <p:blipFill>
          <a:blip r:embed="rId3"/>
          <a:stretch>
            <a:fillRect/>
          </a:stretch>
        </p:blipFill>
        <p:spPr>
          <a:xfrm>
            <a:off x="890780" y="3615315"/>
            <a:ext cx="4261513" cy="2865869"/>
          </a:xfrm>
          <a:prstGeom prst="rect">
            <a:avLst/>
          </a:prstGeom>
          <a:ln w="19050">
            <a:solidFill>
              <a:srgbClr val="002060"/>
            </a:solidFill>
          </a:ln>
          <a:effectLst/>
        </p:spPr>
      </p:pic>
      <p:pic>
        <p:nvPicPr>
          <p:cNvPr id="15" name="Picture 14" descr="screen shot of search screen at grants.gov">
            <a:extLst>
              <a:ext uri="{FF2B5EF4-FFF2-40B4-BE49-F238E27FC236}">
                <a16:creationId xmlns:a16="http://schemas.microsoft.com/office/drawing/2014/main" id="{2898E3B8-DA83-40F9-BB74-3C1671C57B9B}"/>
              </a:ext>
            </a:extLst>
          </p:cNvPr>
          <p:cNvPicPr>
            <a:picLocks noChangeAspect="1"/>
          </p:cNvPicPr>
          <p:nvPr/>
        </p:nvPicPr>
        <p:blipFill>
          <a:blip r:embed="rId4"/>
          <a:stretch>
            <a:fillRect/>
          </a:stretch>
        </p:blipFill>
        <p:spPr>
          <a:xfrm>
            <a:off x="6171736" y="3586093"/>
            <a:ext cx="4857402" cy="2865868"/>
          </a:xfrm>
          <a:prstGeom prst="rect">
            <a:avLst/>
          </a:prstGeom>
          <a:ln w="19050">
            <a:solidFill>
              <a:srgbClr val="002060"/>
            </a:solidFill>
          </a:ln>
          <a:effectLst/>
        </p:spPr>
      </p:pic>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Find Opportunity of Interest</a:t>
            </a:r>
          </a:p>
        </p:txBody>
      </p:sp>
    </p:spTree>
    <p:extLst>
      <p:ext uri="{BB962C8B-B14F-4D97-AF65-F5344CB8AC3E}">
        <p14:creationId xmlns:p14="http://schemas.microsoft.com/office/powerpoint/2010/main" val="220766281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82D2-0262-4D08-8B01-70D7CF3EEF1F}"/>
              </a:ext>
            </a:extLst>
          </p:cNvPr>
          <p:cNvSpPr>
            <a:spLocks noGrp="1"/>
          </p:cNvSpPr>
          <p:nvPr>
            <p:ph type="title"/>
          </p:nvPr>
        </p:nvSpPr>
        <p:spPr/>
        <p:txBody>
          <a:bodyPr/>
          <a:lstStyle/>
          <a:p>
            <a:r>
              <a:rPr lang="en-US" sz="4800" b="1"/>
              <a:t>Grants.gov</a:t>
            </a:r>
          </a:p>
        </p:txBody>
      </p:sp>
      <p:sp>
        <p:nvSpPr>
          <p:cNvPr id="3" name="Content Placeholder 2">
            <a:extLst>
              <a:ext uri="{FF2B5EF4-FFF2-40B4-BE49-F238E27FC236}">
                <a16:creationId xmlns:a16="http://schemas.microsoft.com/office/drawing/2014/main" id="{E1ECE6AC-017D-452E-8589-7EE3A5ABCC21}"/>
              </a:ext>
            </a:extLst>
          </p:cNvPr>
          <p:cNvSpPr>
            <a:spLocks noGrp="1"/>
          </p:cNvSpPr>
          <p:nvPr>
            <p:ph idx="1"/>
          </p:nvPr>
        </p:nvSpPr>
        <p:spPr>
          <a:xfrm>
            <a:off x="7120222" y="1853248"/>
            <a:ext cx="4425667" cy="4195481"/>
          </a:xfrm>
        </p:spPr>
        <p:txBody>
          <a:bodyPr>
            <a:normAutofit/>
          </a:bodyPr>
          <a:lstStyle/>
          <a:p>
            <a:r>
              <a:rPr lang="en-US" sz="3600"/>
              <a:t>FOAs for all federal grant-making agencies</a:t>
            </a:r>
          </a:p>
        </p:txBody>
      </p:sp>
      <p:pic>
        <p:nvPicPr>
          <p:cNvPr id="4" name="Picture 3" descr="screen shot of search screen at grants.gov">
            <a:extLst>
              <a:ext uri="{FF2B5EF4-FFF2-40B4-BE49-F238E27FC236}">
                <a16:creationId xmlns:a16="http://schemas.microsoft.com/office/drawing/2014/main" id="{1645141E-E1C1-45D8-B7E4-B0A3C3791743}"/>
              </a:ext>
            </a:extLst>
          </p:cNvPr>
          <p:cNvPicPr>
            <a:picLocks noChangeAspect="1"/>
          </p:cNvPicPr>
          <p:nvPr/>
        </p:nvPicPr>
        <p:blipFill>
          <a:blip r:embed="rId3"/>
          <a:stretch>
            <a:fillRect/>
          </a:stretch>
        </p:blipFill>
        <p:spPr>
          <a:xfrm>
            <a:off x="646111" y="1624950"/>
            <a:ext cx="6115422" cy="3608100"/>
          </a:xfrm>
          <a:prstGeom prst="rect">
            <a:avLst/>
          </a:prstGeom>
          <a:ln w="19050">
            <a:solidFill>
              <a:srgbClr val="002060"/>
            </a:solidFill>
          </a:ln>
          <a:effectLst/>
        </p:spPr>
      </p:pic>
      <p:sp>
        <p:nvSpPr>
          <p:cNvPr id="5" name="Rectangle: Rounded Corners 4">
            <a:extLst>
              <a:ext uri="{FF2B5EF4-FFF2-40B4-BE49-F238E27FC236}">
                <a16:creationId xmlns:a16="http://schemas.microsoft.com/office/drawing/2014/main" id="{330B0CCB-9A46-453F-8A28-D5F4948B0E85}"/>
              </a:ext>
            </a:extLst>
          </p:cNvPr>
          <p:cNvSpPr/>
          <p:nvPr/>
        </p:nvSpPr>
        <p:spPr>
          <a:xfrm>
            <a:off x="646111" y="5474673"/>
            <a:ext cx="7398554"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Grants.gov Search Grants</a:t>
            </a:r>
            <a:endParaRPr lang="en-US" sz="2400">
              <a:solidFill>
                <a:schemeClr val="accent6">
                  <a:lumMod val="50000"/>
                </a:schemeClr>
              </a:solidFill>
            </a:endParaRPr>
          </a:p>
        </p:txBody>
      </p:sp>
    </p:spTree>
    <p:extLst>
      <p:ext uri="{BB962C8B-B14F-4D97-AF65-F5344CB8AC3E}">
        <p14:creationId xmlns:p14="http://schemas.microsoft.com/office/powerpoint/2010/main" val="2879959868"/>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B6C5-5466-49DE-9A23-E257C4CFE26F}"/>
              </a:ext>
            </a:extLst>
          </p:cNvPr>
          <p:cNvSpPr>
            <a:spLocks noGrp="1"/>
          </p:cNvSpPr>
          <p:nvPr>
            <p:ph type="title"/>
          </p:nvPr>
        </p:nvSpPr>
        <p:spPr>
          <a:xfrm>
            <a:off x="339636" y="757518"/>
            <a:ext cx="10931115" cy="1400530"/>
          </a:xfrm>
        </p:spPr>
        <p:txBody>
          <a:bodyPr/>
          <a:lstStyle/>
          <a:p>
            <a:r>
              <a:rPr lang="en-US" sz="4800"/>
              <a:t>NIH Guide</a:t>
            </a:r>
          </a:p>
        </p:txBody>
      </p:sp>
      <p:sp>
        <p:nvSpPr>
          <p:cNvPr id="3" name="Content Placeholder 2">
            <a:extLst>
              <a:ext uri="{FF2B5EF4-FFF2-40B4-BE49-F238E27FC236}">
                <a16:creationId xmlns:a16="http://schemas.microsoft.com/office/drawing/2014/main" id="{1998E332-8F87-4F9E-BD38-8E5C5DC263C0}"/>
              </a:ext>
            </a:extLst>
          </p:cNvPr>
          <p:cNvSpPr>
            <a:spLocks noGrp="1"/>
          </p:cNvSpPr>
          <p:nvPr>
            <p:ph idx="1"/>
          </p:nvPr>
        </p:nvSpPr>
        <p:spPr>
          <a:xfrm>
            <a:off x="6096000" y="1643271"/>
            <a:ext cx="6254663" cy="4936434"/>
          </a:xfrm>
        </p:spPr>
        <p:txBody>
          <a:bodyPr>
            <a:normAutofit lnSpcReduction="10000"/>
          </a:bodyPr>
          <a:lstStyle/>
          <a:p>
            <a:r>
              <a:rPr lang="en-US" sz="4000"/>
              <a:t>FOAs</a:t>
            </a:r>
          </a:p>
          <a:p>
            <a:r>
              <a:rPr lang="en-US" sz="4000"/>
              <a:t>Notices</a:t>
            </a:r>
          </a:p>
          <a:p>
            <a:pPr lvl="1"/>
            <a:r>
              <a:rPr lang="en-US" sz="3600"/>
              <a:t>Notices of special interest</a:t>
            </a:r>
          </a:p>
          <a:p>
            <a:pPr lvl="1"/>
            <a:r>
              <a:rPr lang="en-US" sz="3600"/>
              <a:t>Policy updates</a:t>
            </a:r>
          </a:p>
          <a:p>
            <a:pPr lvl="1"/>
            <a:r>
              <a:rPr lang="en-US" sz="3600"/>
              <a:t>Changes to FOAs</a:t>
            </a:r>
          </a:p>
          <a:p>
            <a:pPr lvl="1"/>
            <a:r>
              <a:rPr lang="en-US" sz="3600"/>
              <a:t>Webinars and training events</a:t>
            </a:r>
          </a:p>
          <a:p>
            <a:pPr marL="0" indent="0">
              <a:buNone/>
            </a:pPr>
            <a:endParaRPr lang="en-US"/>
          </a:p>
        </p:txBody>
      </p:sp>
      <p:pic>
        <p:nvPicPr>
          <p:cNvPr id="4" name="Picture 3" descr="screen shot of search screen for NIH Guide to Grants and Contracts">
            <a:extLst>
              <a:ext uri="{FF2B5EF4-FFF2-40B4-BE49-F238E27FC236}">
                <a16:creationId xmlns:a16="http://schemas.microsoft.com/office/drawing/2014/main" id="{713501CE-AFC1-44B0-BEF0-0285A6A19ED2}"/>
              </a:ext>
            </a:extLst>
          </p:cNvPr>
          <p:cNvPicPr>
            <a:picLocks noChangeAspect="1"/>
          </p:cNvPicPr>
          <p:nvPr/>
        </p:nvPicPr>
        <p:blipFill>
          <a:blip r:embed="rId3"/>
          <a:stretch>
            <a:fillRect/>
          </a:stretch>
        </p:blipFill>
        <p:spPr>
          <a:xfrm>
            <a:off x="339636" y="1853248"/>
            <a:ext cx="5506729" cy="3703277"/>
          </a:xfrm>
          <a:prstGeom prst="rect">
            <a:avLst/>
          </a:prstGeom>
          <a:ln w="19050">
            <a:solidFill>
              <a:srgbClr val="002060"/>
            </a:solidFill>
          </a:ln>
          <a:effectLst/>
        </p:spPr>
      </p:pic>
      <p:sp>
        <p:nvSpPr>
          <p:cNvPr id="5" name="Rectangle: Rounded Corners 4">
            <a:extLst>
              <a:ext uri="{FF2B5EF4-FFF2-40B4-BE49-F238E27FC236}">
                <a16:creationId xmlns:a16="http://schemas.microsoft.com/office/drawing/2014/main" id="{07553926-BA14-4776-AEC2-75EDBB60CA1E}"/>
              </a:ext>
            </a:extLst>
          </p:cNvPr>
          <p:cNvSpPr/>
          <p:nvPr/>
        </p:nvSpPr>
        <p:spPr>
          <a:xfrm>
            <a:off x="339636" y="5813454"/>
            <a:ext cx="4931007"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NIH Guide</a:t>
            </a:r>
            <a:endParaRPr lang="en-US" sz="2400">
              <a:solidFill>
                <a:schemeClr val="accent6">
                  <a:lumMod val="50000"/>
                </a:schemeClr>
              </a:solidFill>
            </a:endParaRPr>
          </a:p>
        </p:txBody>
      </p:sp>
    </p:spTree>
    <p:extLst>
      <p:ext uri="{BB962C8B-B14F-4D97-AF65-F5344CB8AC3E}">
        <p14:creationId xmlns:p14="http://schemas.microsoft.com/office/powerpoint/2010/main" val="792822473"/>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293226"/>
            <a:ext cx="8947522" cy="1400530"/>
          </a:xfrm>
        </p:spPr>
        <p:txBody>
          <a:bodyPr anchor="ctr">
            <a:normAutofit/>
          </a:bodyPr>
          <a:lstStyle/>
          <a:p>
            <a:r>
              <a:rPr lang="en-US">
                <a:solidFill>
                  <a:srgbClr val="FFFFFF"/>
                </a:solidFill>
              </a:rPr>
              <a:t>NIH Funding Opportunities </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r>
              <a:rPr lang="en-US" sz="3200">
                <a:solidFill>
                  <a:srgbClr val="002060"/>
                </a:solidFill>
              </a:rPr>
              <a:t>FOA Types</a:t>
            </a:r>
          </a:p>
          <a:p>
            <a:pPr lvl="1"/>
            <a:r>
              <a:rPr lang="en-US" sz="3000">
                <a:solidFill>
                  <a:srgbClr val="002060"/>
                </a:solidFill>
              </a:rPr>
              <a:t>Requests for Applications (RFAs)</a:t>
            </a:r>
          </a:p>
          <a:p>
            <a:pPr lvl="1"/>
            <a:r>
              <a:rPr lang="en-US" sz="3000">
                <a:solidFill>
                  <a:srgbClr val="002060"/>
                </a:solidFill>
              </a:rPr>
              <a:t>Parent Announcements</a:t>
            </a:r>
          </a:p>
          <a:p>
            <a:pPr lvl="1">
              <a:spcAft>
                <a:spcPts val="1800"/>
              </a:spcAft>
            </a:pPr>
            <a:r>
              <a:rPr lang="en-US" sz="3000">
                <a:solidFill>
                  <a:srgbClr val="002060"/>
                </a:solidFill>
              </a:rPr>
              <a:t>Program Announcements (PAs)</a:t>
            </a:r>
          </a:p>
          <a:p>
            <a:r>
              <a:rPr lang="en-US" sz="3200">
                <a:solidFill>
                  <a:srgbClr val="002060"/>
                </a:solidFill>
              </a:rPr>
              <a:t>Notices of Special Interest (NOSIs)</a:t>
            </a:r>
          </a:p>
        </p:txBody>
      </p:sp>
    </p:spTree>
    <p:extLst>
      <p:ext uri="{BB962C8B-B14F-4D97-AF65-F5344CB8AC3E}">
        <p14:creationId xmlns:p14="http://schemas.microsoft.com/office/powerpoint/2010/main" val="2283880557"/>
      </p:ext>
    </p:extLst>
  </p:cSld>
  <p:clrMapOvr>
    <a:overrideClrMapping bg1="lt1" tx1="dk1" bg2="lt2" tx2="dk2" accent1="accent1" accent2="accent2" accent3="accent3" accent4="accent4" accent5="accent5" accent6="accent6" hlink="hlink" folHlink="folHlink"/>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Requests for Applications (RFAs)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fontAlgn="base"/>
            <a:r>
              <a:rPr lang="en-US" sz="3200">
                <a:solidFill>
                  <a:srgbClr val="002060"/>
                </a:solidFill>
              </a:rPr>
              <a:t>Narrowly defined scope</a:t>
            </a:r>
          </a:p>
          <a:p>
            <a:pPr fontAlgn="base"/>
            <a:r>
              <a:rPr lang="en-US" sz="3200">
                <a:solidFill>
                  <a:srgbClr val="002060"/>
                </a:solidFill>
              </a:rPr>
              <a:t>Set-aside funds</a:t>
            </a:r>
          </a:p>
          <a:p>
            <a:pPr fontAlgn="base"/>
            <a:r>
              <a:rPr lang="en-US" sz="3200">
                <a:solidFill>
                  <a:srgbClr val="002060"/>
                </a:solidFill>
              </a:rPr>
              <a:t>Often a single receipt date</a:t>
            </a:r>
          </a:p>
        </p:txBody>
      </p:sp>
    </p:spTree>
    <p:extLst>
      <p:ext uri="{BB962C8B-B14F-4D97-AF65-F5344CB8AC3E}">
        <p14:creationId xmlns:p14="http://schemas.microsoft.com/office/powerpoint/2010/main" val="1451567487"/>
      </p:ext>
    </p:extLst>
  </p:cSld>
  <p:clrMapOvr>
    <a:overrideClrMapping bg1="lt1" tx1="dk1" bg2="lt2" tx2="dk2" accent1="accent1" accent2="accent2" accent3="accent3" accent4="accent4" accent5="accent5" accent6="accent6" hlink="hlink" folHlink="folHlink"/>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Parent Announcements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fontAlgn="base"/>
            <a:r>
              <a:rPr lang="en-US" sz="3200" dirty="0"/>
              <a:t>Many NIH institutes and centers participate</a:t>
            </a:r>
          </a:p>
          <a:p>
            <a:pPr lvl="0" fontAlgn="base"/>
            <a:r>
              <a:rPr lang="en-US" sz="3200" dirty="0"/>
              <a:t>No science specified </a:t>
            </a:r>
          </a:p>
          <a:p>
            <a:pPr fontAlgn="base"/>
            <a:r>
              <a:rPr lang="en-US" sz="3200" dirty="0"/>
              <a:t>For “investigator initiated” or “unsolicited” research</a:t>
            </a:r>
          </a:p>
          <a:p>
            <a:pPr fontAlgn="base"/>
            <a:r>
              <a:rPr lang="en-US" sz="3200" dirty="0"/>
              <a:t>Use standard due dates</a:t>
            </a:r>
          </a:p>
        </p:txBody>
      </p:sp>
      <p:sp>
        <p:nvSpPr>
          <p:cNvPr id="9" name="Rectangle: Rounded Corners 8">
            <a:extLst>
              <a:ext uri="{FF2B5EF4-FFF2-40B4-BE49-F238E27FC236}">
                <a16:creationId xmlns:a16="http://schemas.microsoft.com/office/drawing/2014/main" id="{F1CFB441-78A8-4A6D-93F7-0F1EB2FDD45B}"/>
              </a:ext>
            </a:extLst>
          </p:cNvPr>
          <p:cNvSpPr/>
          <p:nvPr/>
        </p:nvSpPr>
        <p:spPr>
          <a:xfrm>
            <a:off x="837487" y="5600714"/>
            <a:ext cx="7073614"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Related resource … </a:t>
            </a:r>
            <a:r>
              <a:rPr lang="en-US" sz="2400" dirty="0">
                <a:solidFill>
                  <a:schemeClr val="accent6">
                    <a:lumMod val="50000"/>
                  </a:schemeClr>
                </a:solidFill>
                <a:hlinkClick r:id="rId3">
                  <a:extLst>
                    <a:ext uri="{A12FA001-AC4F-418D-AE19-62706E023703}">
                      <ahyp:hlinkClr xmlns:ahyp="http://schemas.microsoft.com/office/drawing/2018/hyperlinkcolor" val="tx"/>
                    </a:ext>
                  </a:extLst>
                </a:hlinkClick>
              </a:rPr>
              <a:t>Standard Due Dates</a:t>
            </a:r>
            <a:endParaRPr lang="en-US" sz="2400" dirty="0">
              <a:solidFill>
                <a:schemeClr val="accent6">
                  <a:lumMod val="50000"/>
                </a:schemeClr>
              </a:solidFill>
            </a:endParaRPr>
          </a:p>
        </p:txBody>
      </p:sp>
    </p:spTree>
    <p:extLst>
      <p:ext uri="{BB962C8B-B14F-4D97-AF65-F5344CB8AC3E}">
        <p14:creationId xmlns:p14="http://schemas.microsoft.com/office/powerpoint/2010/main" val="1479682808"/>
      </p:ext>
    </p:extLst>
  </p:cSld>
  <p:clrMapOvr>
    <a:overrideClrMapping bg1="lt1" tx1="dk1" bg2="lt2" tx2="dk2" accent1="accent1" accent2="accent2" accent3="accent3" accent4="accent4" accent5="accent5" accent6="accent6" hlink="hlink" folHlink="folHlink"/>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Program Announcement (PA)</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1" y="2359149"/>
            <a:ext cx="11454448" cy="4417666"/>
          </a:xfrm>
        </p:spPr>
        <p:txBody>
          <a:bodyPr>
            <a:normAutofit/>
          </a:bodyPr>
          <a:lstStyle/>
          <a:p>
            <a:pPr fontAlgn="base"/>
            <a:r>
              <a:rPr lang="en-US" sz="3200">
                <a:solidFill>
                  <a:srgbClr val="002060"/>
                </a:solidFill>
              </a:rPr>
              <a:t>Highlights areas of focus</a:t>
            </a:r>
          </a:p>
          <a:p>
            <a:pPr fontAlgn="base"/>
            <a:r>
              <a:rPr lang="en-US" sz="3200">
                <a:solidFill>
                  <a:srgbClr val="002060"/>
                </a:solidFill>
              </a:rPr>
              <a:t>Usually ongoing (3 </a:t>
            </a:r>
            <a:r>
              <a:rPr lang="en-US" sz="3200" err="1">
                <a:solidFill>
                  <a:srgbClr val="002060"/>
                </a:solidFill>
              </a:rPr>
              <a:t>yrs</a:t>
            </a:r>
            <a:r>
              <a:rPr lang="en-US" sz="3200">
                <a:solidFill>
                  <a:srgbClr val="002060"/>
                </a:solidFill>
              </a:rPr>
              <a:t>)</a:t>
            </a:r>
          </a:p>
          <a:p>
            <a:pPr fontAlgn="base"/>
            <a:r>
              <a:rPr lang="en-US" sz="3200">
                <a:solidFill>
                  <a:srgbClr val="002060"/>
                </a:solidFill>
              </a:rPr>
              <a:t>Use standard receipt dates</a:t>
            </a:r>
          </a:p>
          <a:p>
            <a:pPr fontAlgn="base"/>
            <a:r>
              <a:rPr lang="en-US" sz="3200">
                <a:solidFill>
                  <a:srgbClr val="002060"/>
                </a:solidFill>
              </a:rPr>
              <a:t>Special types</a:t>
            </a:r>
          </a:p>
          <a:p>
            <a:pPr lvl="1" fontAlgn="base"/>
            <a:r>
              <a:rPr lang="en-US" sz="3000">
                <a:solidFill>
                  <a:srgbClr val="002060"/>
                </a:solidFill>
              </a:rPr>
              <a:t>PAR – PA with special receipt, referral or review considerations</a:t>
            </a:r>
          </a:p>
          <a:p>
            <a:pPr lvl="1" fontAlgn="base"/>
            <a:r>
              <a:rPr lang="en-US" sz="3000">
                <a:solidFill>
                  <a:srgbClr val="002060"/>
                </a:solidFill>
              </a:rPr>
              <a:t>PAS – PA with set-aside funds</a:t>
            </a:r>
          </a:p>
        </p:txBody>
      </p:sp>
    </p:spTree>
    <p:extLst>
      <p:ext uri="{BB962C8B-B14F-4D97-AF65-F5344CB8AC3E}">
        <p14:creationId xmlns:p14="http://schemas.microsoft.com/office/powerpoint/2010/main" val="1905656103"/>
      </p:ext>
    </p:extLst>
  </p:cSld>
  <p:clrMapOvr>
    <a:overrideClrMapping bg1="lt1" tx1="dk1" bg2="lt2" tx2="dk2" accent1="accent1" accent2="accent2" accent3="accent3" accent4="accent4" accent5="accent5" accent6="accent6" hlink="hlink" folHlink="folHlink"/>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990578" y="452718"/>
            <a:ext cx="8947522" cy="1400530"/>
          </a:xfrm>
        </p:spPr>
        <p:txBody>
          <a:bodyPr anchor="ctr">
            <a:normAutofit/>
          </a:bodyPr>
          <a:lstStyle/>
          <a:p>
            <a:r>
              <a:rPr lang="en-US">
                <a:solidFill>
                  <a:srgbClr val="FFFFFF"/>
                </a:solidFill>
              </a:rPr>
              <a:t>Notices of Special Interest (NOSIs)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a:spcAft>
                <a:spcPts val="900"/>
              </a:spcAft>
            </a:pPr>
            <a:r>
              <a:rPr lang="en-US" sz="3200" dirty="0"/>
              <a:t>Increasingly used instead of program announcements</a:t>
            </a:r>
          </a:p>
          <a:p>
            <a:pPr>
              <a:spcAft>
                <a:spcPts val="900"/>
              </a:spcAft>
            </a:pPr>
            <a:r>
              <a:rPr lang="en-US" sz="3200" dirty="0"/>
              <a:t>Highlight areas of scientific interest</a:t>
            </a:r>
          </a:p>
          <a:p>
            <a:pPr>
              <a:spcAft>
                <a:spcPts val="900"/>
              </a:spcAft>
            </a:pPr>
            <a:r>
              <a:rPr lang="en-US" sz="3200" dirty="0"/>
              <a:t>Designate existing FOAs to use for application submission</a:t>
            </a:r>
          </a:p>
        </p:txBody>
      </p:sp>
      <p:sp>
        <p:nvSpPr>
          <p:cNvPr id="9" name="Rectangle: Rounded Corners 8">
            <a:extLst>
              <a:ext uri="{FF2B5EF4-FFF2-40B4-BE49-F238E27FC236}">
                <a16:creationId xmlns:a16="http://schemas.microsoft.com/office/drawing/2014/main" id="{4495F666-FC61-4CD7-B195-73B168EC229D}"/>
              </a:ext>
            </a:extLst>
          </p:cNvPr>
          <p:cNvSpPr/>
          <p:nvPr/>
        </p:nvSpPr>
        <p:spPr>
          <a:xfrm>
            <a:off x="837486" y="5600714"/>
            <a:ext cx="9531631"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Related resource … </a:t>
            </a:r>
            <a:r>
              <a:rPr lang="en-US" sz="2400" dirty="0">
                <a:solidFill>
                  <a:schemeClr val="accent6">
                    <a:lumMod val="50000"/>
                  </a:schemeClr>
                </a:solidFill>
                <a:hlinkClick r:id="rId3">
                  <a:extLst>
                    <a:ext uri="{A12FA001-AC4F-418D-AE19-62706E023703}">
                      <ahyp:hlinkClr xmlns:ahyp="http://schemas.microsoft.com/office/drawing/2018/hyperlinkcolor" val="tx"/>
                    </a:ext>
                  </a:extLst>
                </a:hlinkClick>
              </a:rPr>
              <a:t>Notices of Special Interest – Video</a:t>
            </a:r>
            <a:r>
              <a:rPr lang="en-US" sz="2400" dirty="0">
                <a:solidFill>
                  <a:schemeClr val="accent6">
                    <a:lumMod val="50000"/>
                  </a:schemeClr>
                </a:solidFill>
              </a:rPr>
              <a:t> (5 min)</a:t>
            </a:r>
          </a:p>
        </p:txBody>
      </p:sp>
    </p:spTree>
    <p:extLst>
      <p:ext uri="{BB962C8B-B14F-4D97-AF65-F5344CB8AC3E}">
        <p14:creationId xmlns:p14="http://schemas.microsoft.com/office/powerpoint/2010/main" val="2757197880"/>
      </p:ext>
    </p:extLst>
  </p:cSld>
  <p:clrMapOvr>
    <a:overrideClrMapping bg1="lt1" tx1="dk1" bg2="lt2" tx2="dk2" accent1="accent1" accent2="accent2" accent3="accent3" accent4="accent4" accent5="accent5" accent6="accent6" hlink="hlink" folHlink="folHlink"/>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9334082" cy="1400530"/>
          </a:xfrm>
        </p:spPr>
        <p:txBody>
          <a:bodyPr anchor="ctr">
            <a:normAutofit/>
          </a:bodyPr>
          <a:lstStyle/>
          <a:p>
            <a:r>
              <a:rPr lang="en-US">
                <a:solidFill>
                  <a:srgbClr val="FFFFFF"/>
                </a:solidFill>
              </a:rPr>
              <a:t>Types of Grant Programs</a:t>
            </a:r>
          </a:p>
        </p:txBody>
      </p:sp>
      <p:sp>
        <p:nvSpPr>
          <p:cNvPr id="9" name="Content Placeholder 2">
            <a:extLst>
              <a:ext uri="{FF2B5EF4-FFF2-40B4-BE49-F238E27FC236}">
                <a16:creationId xmlns:a16="http://schemas.microsoft.com/office/drawing/2014/main" id="{14C4DE46-9A6F-4E0F-910D-BA4CAB5EF938}"/>
              </a:ext>
            </a:extLst>
          </p:cNvPr>
          <p:cNvSpPr>
            <a:spLocks noGrp="1"/>
          </p:cNvSpPr>
          <p:nvPr>
            <p:ph idx="1"/>
          </p:nvPr>
        </p:nvSpPr>
        <p:spPr>
          <a:xfrm>
            <a:off x="737552" y="2359149"/>
            <a:ext cx="11066490" cy="4046134"/>
          </a:xfrm>
        </p:spPr>
        <p:txBody>
          <a:bodyPr vert="horz" lIns="91440" tIns="45720" rIns="91440" bIns="45720" rtlCol="0" anchor="t">
            <a:normAutofit/>
          </a:bodyPr>
          <a:lstStyle/>
          <a:p>
            <a:pPr>
              <a:spcAft>
                <a:spcPts val="600"/>
              </a:spcAft>
            </a:pPr>
            <a:r>
              <a:rPr lang="en-US" sz="2800"/>
              <a:t>Research Grants (R series)	</a:t>
            </a:r>
          </a:p>
          <a:p>
            <a:pPr>
              <a:spcAft>
                <a:spcPts val="600"/>
              </a:spcAft>
            </a:pPr>
            <a:r>
              <a:rPr lang="en-US" sz="2800"/>
              <a:t>Career Development Awards (K series)</a:t>
            </a:r>
          </a:p>
          <a:p>
            <a:pPr>
              <a:spcAft>
                <a:spcPts val="600"/>
              </a:spcAft>
            </a:pPr>
            <a:r>
              <a:rPr lang="en-US" sz="2800"/>
              <a:t>Institutional Research Training &amp; Individual Fellowships (T &amp; F)</a:t>
            </a:r>
          </a:p>
          <a:p>
            <a:pPr>
              <a:spcAft>
                <a:spcPts val="600"/>
              </a:spcAft>
            </a:pPr>
            <a:r>
              <a:rPr lang="en-US" sz="2800"/>
              <a:t>Program Project/Center Grants (P series)</a:t>
            </a:r>
          </a:p>
          <a:p>
            <a:pPr>
              <a:spcAft>
                <a:spcPts val="600"/>
              </a:spcAft>
            </a:pPr>
            <a:r>
              <a:rPr lang="en-US" sz="2800"/>
              <a:t>Resource Grants (various series)</a:t>
            </a:r>
          </a:p>
        </p:txBody>
      </p:sp>
      <p:sp>
        <p:nvSpPr>
          <p:cNvPr id="11" name="Rectangle: Rounded Corners 10">
            <a:extLst>
              <a:ext uri="{FF2B5EF4-FFF2-40B4-BE49-F238E27FC236}">
                <a16:creationId xmlns:a16="http://schemas.microsoft.com/office/drawing/2014/main" id="{DFE5ACB3-1CEA-412A-94BA-E58270F4E2D9}"/>
              </a:ext>
            </a:extLst>
          </p:cNvPr>
          <p:cNvSpPr/>
          <p:nvPr/>
        </p:nvSpPr>
        <p:spPr>
          <a:xfrm>
            <a:off x="837487" y="5600714"/>
            <a:ext cx="7073614" cy="5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rPr>
              <a:t>Related resource … </a:t>
            </a:r>
            <a:r>
              <a:rPr lang="en-US" sz="2400" dirty="0">
                <a:solidFill>
                  <a:schemeClr val="accent6">
                    <a:lumMod val="50000"/>
                  </a:schemeClr>
                </a:solidFill>
                <a:hlinkClick r:id="rId3">
                  <a:extLst>
                    <a:ext uri="{A12FA001-AC4F-418D-AE19-62706E023703}">
                      <ahyp:hlinkClr xmlns:ahyp="http://schemas.microsoft.com/office/drawing/2018/hyperlinkcolor" val="tx"/>
                    </a:ext>
                  </a:extLst>
                </a:hlinkClick>
              </a:rPr>
              <a:t>Types of Grant Programs</a:t>
            </a:r>
            <a:endParaRPr lang="en-US" sz="2400" dirty="0">
              <a:solidFill>
                <a:schemeClr val="accent6">
                  <a:lumMod val="50000"/>
                </a:schemeClr>
              </a:solidFill>
            </a:endParaRPr>
          </a:p>
        </p:txBody>
      </p:sp>
      <p:sp>
        <p:nvSpPr>
          <p:cNvPr id="4" name="TextBox 3">
            <a:extLst>
              <a:ext uri="{FF2B5EF4-FFF2-40B4-BE49-F238E27FC236}">
                <a16:creationId xmlns:a16="http://schemas.microsoft.com/office/drawing/2014/main" id="{0A9B41B2-C5DA-4404-9C93-27F0443763BA}"/>
              </a:ext>
            </a:extLst>
          </p:cNvPr>
          <p:cNvSpPr txBox="1"/>
          <p:nvPr/>
        </p:nvSpPr>
        <p:spPr>
          <a:xfrm>
            <a:off x="6116548" y="2445136"/>
            <a:ext cx="2964273" cy="400110"/>
          </a:xfrm>
          <a:prstGeom prst="rect">
            <a:avLst/>
          </a:prstGeom>
          <a:noFill/>
        </p:spPr>
        <p:txBody>
          <a:bodyPr wrap="none" rtlCol="0">
            <a:spAutoFit/>
          </a:bodyPr>
          <a:lstStyle/>
          <a:p>
            <a:r>
              <a:rPr lang="en-US" sz="2000">
                <a:solidFill>
                  <a:srgbClr val="C00000"/>
                </a:solidFill>
              </a:rPr>
              <a:t>E.g., R01, R03, R21, R15</a:t>
            </a:r>
          </a:p>
        </p:txBody>
      </p:sp>
      <p:sp>
        <p:nvSpPr>
          <p:cNvPr id="13" name="TextBox 12">
            <a:extLst>
              <a:ext uri="{FF2B5EF4-FFF2-40B4-BE49-F238E27FC236}">
                <a16:creationId xmlns:a16="http://schemas.microsoft.com/office/drawing/2014/main" id="{F08BE321-F4A7-4BEB-8B10-FF2FEDFC4F92}"/>
              </a:ext>
            </a:extLst>
          </p:cNvPr>
          <p:cNvSpPr txBox="1"/>
          <p:nvPr/>
        </p:nvSpPr>
        <p:spPr>
          <a:xfrm>
            <a:off x="8230468" y="3042218"/>
            <a:ext cx="1215397" cy="400110"/>
          </a:xfrm>
          <a:prstGeom prst="rect">
            <a:avLst/>
          </a:prstGeom>
          <a:noFill/>
        </p:spPr>
        <p:txBody>
          <a:bodyPr wrap="none" rtlCol="0">
            <a:spAutoFit/>
          </a:bodyPr>
          <a:lstStyle/>
          <a:p>
            <a:r>
              <a:rPr lang="en-US" sz="2000">
                <a:solidFill>
                  <a:srgbClr val="C00000"/>
                </a:solidFill>
              </a:rPr>
              <a:t>E.g., K01</a:t>
            </a:r>
          </a:p>
        </p:txBody>
      </p:sp>
      <p:sp>
        <p:nvSpPr>
          <p:cNvPr id="15" name="TextBox 14">
            <a:extLst>
              <a:ext uri="{FF2B5EF4-FFF2-40B4-BE49-F238E27FC236}">
                <a16:creationId xmlns:a16="http://schemas.microsoft.com/office/drawing/2014/main" id="{B52145AF-D617-48F0-BC2A-75FE43F279A0}"/>
              </a:ext>
            </a:extLst>
          </p:cNvPr>
          <p:cNvSpPr txBox="1"/>
          <p:nvPr/>
        </p:nvSpPr>
        <p:spPr>
          <a:xfrm>
            <a:off x="10274472" y="4109978"/>
            <a:ext cx="1723549" cy="400110"/>
          </a:xfrm>
          <a:prstGeom prst="rect">
            <a:avLst/>
          </a:prstGeom>
          <a:noFill/>
        </p:spPr>
        <p:txBody>
          <a:bodyPr wrap="none" rtlCol="0">
            <a:spAutoFit/>
          </a:bodyPr>
          <a:lstStyle/>
          <a:p>
            <a:r>
              <a:rPr lang="en-US" sz="2000">
                <a:solidFill>
                  <a:srgbClr val="C00000"/>
                </a:solidFill>
              </a:rPr>
              <a:t>E.g., T32, F30</a:t>
            </a:r>
          </a:p>
        </p:txBody>
      </p:sp>
      <p:sp>
        <p:nvSpPr>
          <p:cNvPr id="16" name="TextBox 15">
            <a:extLst>
              <a:ext uri="{FF2B5EF4-FFF2-40B4-BE49-F238E27FC236}">
                <a16:creationId xmlns:a16="http://schemas.microsoft.com/office/drawing/2014/main" id="{08FAF3FC-DB72-4330-8FDA-BF6865D38D8F}"/>
              </a:ext>
            </a:extLst>
          </p:cNvPr>
          <p:cNvSpPr txBox="1"/>
          <p:nvPr/>
        </p:nvSpPr>
        <p:spPr>
          <a:xfrm>
            <a:off x="8356944" y="4382216"/>
            <a:ext cx="1215397" cy="400110"/>
          </a:xfrm>
          <a:prstGeom prst="rect">
            <a:avLst/>
          </a:prstGeom>
          <a:noFill/>
        </p:spPr>
        <p:txBody>
          <a:bodyPr wrap="none" rtlCol="0">
            <a:spAutoFit/>
          </a:bodyPr>
          <a:lstStyle/>
          <a:p>
            <a:r>
              <a:rPr lang="en-US" sz="2000">
                <a:solidFill>
                  <a:srgbClr val="C00000"/>
                </a:solidFill>
              </a:rPr>
              <a:t>E.g., P01</a:t>
            </a:r>
          </a:p>
        </p:txBody>
      </p:sp>
    </p:spTree>
    <p:extLst>
      <p:ext uri="{BB962C8B-B14F-4D97-AF65-F5344CB8AC3E}">
        <p14:creationId xmlns:p14="http://schemas.microsoft.com/office/powerpoint/2010/main" val="3352966158"/>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7E38-A572-4C21-BF00-CB6A63599EC1}"/>
              </a:ext>
            </a:extLst>
          </p:cNvPr>
          <p:cNvSpPr>
            <a:spLocks noGrp="1"/>
          </p:cNvSpPr>
          <p:nvPr>
            <p:ph type="title"/>
          </p:nvPr>
        </p:nvSpPr>
        <p:spPr/>
        <p:txBody>
          <a:bodyPr/>
          <a:lstStyle/>
          <a:p>
            <a:r>
              <a:rPr lang="en-US"/>
              <a:t>Types of Grant Programs</a:t>
            </a:r>
          </a:p>
        </p:txBody>
      </p:sp>
      <p:pic>
        <p:nvPicPr>
          <p:cNvPr id="4" name="Picture 3" descr="types of grant programs page screenshot; allows user to enter activity code and get additional information on that program">
            <a:extLst>
              <a:ext uri="{FF2B5EF4-FFF2-40B4-BE49-F238E27FC236}">
                <a16:creationId xmlns:a16="http://schemas.microsoft.com/office/drawing/2014/main" id="{A1F67BF3-B098-4EF9-B332-9E75EC2177BB}"/>
              </a:ext>
            </a:extLst>
          </p:cNvPr>
          <p:cNvPicPr>
            <a:picLocks noChangeAspect="1"/>
          </p:cNvPicPr>
          <p:nvPr/>
        </p:nvPicPr>
        <p:blipFill>
          <a:blip r:embed="rId3"/>
          <a:stretch>
            <a:fillRect/>
          </a:stretch>
        </p:blipFill>
        <p:spPr>
          <a:xfrm>
            <a:off x="220980" y="0"/>
            <a:ext cx="11750040" cy="6858000"/>
          </a:xfrm>
          <a:prstGeom prst="rect">
            <a:avLst/>
          </a:prstGeom>
        </p:spPr>
      </p:pic>
      <p:sp>
        <p:nvSpPr>
          <p:cNvPr id="5" name="Arrow: Down 4">
            <a:extLst>
              <a:ext uri="{FF2B5EF4-FFF2-40B4-BE49-F238E27FC236}">
                <a16:creationId xmlns:a16="http://schemas.microsoft.com/office/drawing/2014/main" id="{1968DB8D-DFB6-4231-8ACC-47723461FBA0}"/>
              </a:ext>
              <a:ext uri="{C183D7F6-B498-43B3-948B-1728B52AA6E4}">
                <adec:decorative xmlns:adec="http://schemas.microsoft.com/office/drawing/2017/decorative" val="1"/>
              </a:ext>
            </a:extLst>
          </p:cNvPr>
          <p:cNvSpPr/>
          <p:nvPr/>
        </p:nvSpPr>
        <p:spPr>
          <a:xfrm rot="1360576">
            <a:off x="11435141" y="2685020"/>
            <a:ext cx="419100" cy="689858"/>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67435"/>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6B3B25-0734-48E6-B7AA-1FDBE7253E9B}"/>
              </a:ext>
            </a:extLst>
          </p:cNvPr>
          <p:cNvSpPr>
            <a:spLocks noGrp="1"/>
          </p:cNvSpPr>
          <p:nvPr>
            <p:ph type="title"/>
          </p:nvPr>
        </p:nvSpPr>
        <p:spPr>
          <a:xfrm>
            <a:off x="648930" y="629267"/>
            <a:ext cx="9252154" cy="1016654"/>
          </a:xfrm>
        </p:spPr>
        <p:txBody>
          <a:bodyPr>
            <a:normAutofit/>
          </a:bodyPr>
          <a:lstStyle/>
          <a:p>
            <a:r>
              <a:rPr lang="en-US">
                <a:solidFill>
                  <a:srgbClr val="EBEBEB"/>
                </a:solidFill>
              </a:rPr>
              <a:t>NIH FY2020 By The Numbers</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descr="55,012 extramural grant awards totaling $29 billion; supported research at 2,738 organizations">
            <a:extLst>
              <a:ext uri="{FF2B5EF4-FFF2-40B4-BE49-F238E27FC236}">
                <a16:creationId xmlns:a16="http://schemas.microsoft.com/office/drawing/2014/main" id="{F4A2EFAB-C88A-48F9-BDE3-6CCCF07C18CF}"/>
              </a:ext>
            </a:extLst>
          </p:cNvPr>
          <p:cNvGraphicFramePr>
            <a:graphicFrameLocks noGrp="1"/>
          </p:cNvGraphicFramePr>
          <p:nvPr>
            <p:ph idx="1"/>
            <p:extLst>
              <p:ext uri="{D42A27DB-BD31-4B8C-83A1-F6EECF244321}">
                <p14:modId xmlns:p14="http://schemas.microsoft.com/office/powerpoint/2010/main" val="281103035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595969"/>
      </p:ext>
    </p:extLst>
  </p:cSld>
  <p:clrMapOvr>
    <a:overrideClrMapping bg1="lt1" tx1="dk1" bg2="lt2" tx2="dk2" accent1="accent1" accent2="accent2" accent3="accent3" accent4="accent4" accent5="accent5" accent6="accent6" hlink="hlink" folHlink="folHlink"/>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8E50-2339-4D3E-AEF5-22DF68A7EDC1}"/>
              </a:ext>
            </a:extLst>
          </p:cNvPr>
          <p:cNvSpPr>
            <a:spLocks noGrp="1"/>
          </p:cNvSpPr>
          <p:nvPr>
            <p:ph type="title"/>
          </p:nvPr>
        </p:nvSpPr>
        <p:spPr>
          <a:xfrm>
            <a:off x="904555" y="1679825"/>
            <a:ext cx="3339281" cy="914400"/>
          </a:xfrm>
        </p:spPr>
        <p:txBody>
          <a:bodyPr vert="horz" lIns="91440" tIns="45720" rIns="91440" bIns="45720" rtlCol="0" anchor="b">
            <a:normAutofit/>
          </a:bodyPr>
          <a:lstStyle/>
          <a:p>
            <a:r>
              <a:rPr lang="en-US" sz="5100"/>
              <a:t>Questions</a:t>
            </a:r>
          </a:p>
        </p:txBody>
      </p:sp>
      <p:sp>
        <p:nvSpPr>
          <p:cNvPr id="6" name="Rectangle: Rounded Corners 5">
            <a:extLst>
              <a:ext uri="{FF2B5EF4-FFF2-40B4-BE49-F238E27FC236}">
                <a16:creationId xmlns:a16="http://schemas.microsoft.com/office/drawing/2014/main" id="{90E9E29B-759F-4363-928C-6D40F1B60FDD}"/>
              </a:ext>
            </a:extLst>
          </p:cNvPr>
          <p:cNvSpPr/>
          <p:nvPr/>
        </p:nvSpPr>
        <p:spPr>
          <a:xfrm>
            <a:off x="904555" y="3429000"/>
            <a:ext cx="10542783" cy="3164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400">
                <a:solidFill>
                  <a:srgbClr val="002060"/>
                </a:solidFill>
              </a:rPr>
              <a:t>Related sessions …</a:t>
            </a:r>
          </a:p>
          <a:p>
            <a:pPr marL="342900" indent="-342900">
              <a:spcAft>
                <a:spcPts val="600"/>
              </a:spcAft>
              <a:buFont typeface="Arial" panose="020B0604020202020204" pitchFamily="34" charset="0"/>
              <a:buChar char="•"/>
            </a:pPr>
            <a:r>
              <a:rPr lang="en-US" sz="2400">
                <a:solidFill>
                  <a:srgbClr val="002060"/>
                </a:solidFill>
              </a:rPr>
              <a:t>Navigating NIH Programs: An Overview – Monday, Nov. 4 at 4 PM</a:t>
            </a:r>
          </a:p>
          <a:p>
            <a:pPr marL="342900" indent="-342900">
              <a:spcAft>
                <a:spcPts val="1200"/>
              </a:spcAft>
              <a:buFont typeface="Arial" panose="020B0604020202020204" pitchFamily="34" charset="0"/>
              <a:buChar char="•"/>
            </a:pPr>
            <a:r>
              <a:rPr lang="en-US" sz="2400">
                <a:solidFill>
                  <a:srgbClr val="002060"/>
                </a:solidFill>
              </a:rPr>
              <a:t>After-Hours Conversation: Planning Your Career Path: NIH Experts Share Their Perspectives – Monday, Nov. 4 at 5 PM</a:t>
            </a:r>
          </a:p>
          <a:p>
            <a:pPr>
              <a:spcAft>
                <a:spcPts val="600"/>
              </a:spcAft>
            </a:pPr>
            <a:r>
              <a:rPr lang="en-US" sz="2400">
                <a:solidFill>
                  <a:srgbClr val="002060"/>
                </a:solidFill>
              </a:rPr>
              <a:t>Related on-demand videos …</a:t>
            </a:r>
          </a:p>
          <a:p>
            <a:pPr marL="285750" indent="-285750">
              <a:spcAft>
                <a:spcPts val="600"/>
              </a:spcAft>
              <a:buFont typeface="Arial" panose="020B0604020202020204" pitchFamily="34" charset="0"/>
              <a:buChar char="•"/>
            </a:pPr>
            <a:r>
              <a:rPr lang="en-US" sz="2400">
                <a:solidFill>
                  <a:schemeClr val="accent6">
                    <a:lumMod val="50000"/>
                  </a:schemeClr>
                </a:solidFill>
                <a:hlinkClick r:id="rId3">
                  <a:extLst>
                    <a:ext uri="{A12FA001-AC4F-418D-AE19-62706E023703}">
                      <ahyp:hlinkClr xmlns:ahyp="http://schemas.microsoft.com/office/drawing/2018/hyperlinkcolor" val="tx"/>
                    </a:ext>
                  </a:extLst>
                </a:hlinkClick>
              </a:rPr>
              <a:t>Finding and Understanding Funding Opportunities </a:t>
            </a:r>
            <a:r>
              <a:rPr lang="en-US" sz="2400">
                <a:solidFill>
                  <a:schemeClr val="accent6">
                    <a:lumMod val="50000"/>
                  </a:schemeClr>
                </a:solidFill>
              </a:rPr>
              <a:t>(12:35)</a:t>
            </a:r>
          </a:p>
          <a:p>
            <a:pPr marL="285750" indent="-285750">
              <a:spcAft>
                <a:spcPts val="600"/>
              </a:spcAft>
              <a:buFont typeface="Arial" panose="020B0604020202020204" pitchFamily="34" charset="0"/>
              <a:buChar char="•"/>
            </a:pP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NIH Grants Administration Take 5: Notices of Special Interest </a:t>
            </a:r>
            <a:r>
              <a:rPr lang="en-US" sz="2400">
                <a:solidFill>
                  <a:schemeClr val="accent6">
                    <a:lumMod val="50000"/>
                  </a:schemeClr>
                </a:solidFill>
              </a:rPr>
              <a:t>(4:59)</a:t>
            </a:r>
          </a:p>
        </p:txBody>
      </p:sp>
      <p:pic>
        <p:nvPicPr>
          <p:cNvPr id="5" name="Picture 4">
            <a:extLst>
              <a:ext uri="{FF2B5EF4-FFF2-40B4-BE49-F238E27FC236}">
                <a16:creationId xmlns:a16="http://schemas.microsoft.com/office/drawing/2014/main" id="{3B67A23E-EF13-49F2-B38D-1A1884B5ED0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3610" r="10629" b="-1"/>
          <a:stretch/>
        </p:blipFill>
        <p:spPr>
          <a:xfrm>
            <a:off x="6986427" y="10"/>
            <a:ext cx="5205574" cy="4723868"/>
          </a:xfrm>
          <a:prstGeom prst="rect">
            <a:avLst/>
          </a:prstGeom>
        </p:spPr>
      </p:pic>
    </p:spTree>
    <p:extLst>
      <p:ext uri="{BB962C8B-B14F-4D97-AF65-F5344CB8AC3E}">
        <p14:creationId xmlns:p14="http://schemas.microsoft.com/office/powerpoint/2010/main" val="730341346"/>
      </p:ext>
    </p:extLst>
  </p:cSld>
  <p:clrMapOvr>
    <a:masterClrMapping/>
  </p:clrMapOvr>
  <p:transition spd="slow" advClick="0" advTm="30000"/>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8A8E287B-5496-4208-8525-25E8D6C2E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0F7466BE-0686-4F89-9D66-7F2A064E95DA}"/>
              </a:ext>
            </a:extLst>
          </p:cNvPr>
          <p:cNvSpPr>
            <a:spLocks noGrp="1"/>
          </p:cNvSpPr>
          <p:nvPr>
            <p:ph type="ctrTitle"/>
          </p:nvPr>
        </p:nvSpPr>
        <p:spPr>
          <a:xfrm>
            <a:off x="4576251" y="1660195"/>
            <a:ext cx="7381093" cy="3686942"/>
          </a:xfrm>
        </p:spPr>
        <p:txBody>
          <a:bodyPr/>
          <a:lstStyle/>
          <a:p>
            <a:pPr rtl="0" eaLnBrk="1" latinLnBrk="0" hangingPunct="1"/>
            <a:r>
              <a:rPr lang="en-US" sz="6000" b="1" kern="1200">
                <a:solidFill>
                  <a:srgbClr val="ACD433"/>
                </a:solidFill>
                <a:effectLst/>
                <a:latin typeface="Century Gothic" panose="020B0502020202020204" pitchFamily="34" charset="0"/>
                <a:ea typeface="+mn-ea"/>
                <a:cs typeface="+mn-cs"/>
              </a:rPr>
              <a:t>What’s the application process &amp; how long does it take?</a:t>
            </a:r>
            <a:endParaRPr lang="en-US" sz="8000">
              <a:effectLst/>
            </a:endParaRPr>
          </a:p>
        </p:txBody>
      </p:sp>
    </p:spTree>
    <p:extLst>
      <p:ext uri="{BB962C8B-B14F-4D97-AF65-F5344CB8AC3E}">
        <p14:creationId xmlns:p14="http://schemas.microsoft.com/office/powerpoint/2010/main" val="38183610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6" name="Rectangle 5">
            <a:extLst>
              <a:ext uri="{FF2B5EF4-FFF2-40B4-BE49-F238E27FC236}">
                <a16:creationId xmlns:a16="http://schemas.microsoft.com/office/drawing/2014/main" id="{A92754E4-0FAF-4FF7-A351-C40DBC3B48AA}"/>
              </a:ext>
              <a:ext uri="{C183D7F6-B498-43B3-948B-1728B52AA6E4}">
                <adec:decorative xmlns:adec="http://schemas.microsoft.com/office/drawing/2017/decorative" val="1"/>
              </a:ext>
            </a:extLst>
          </p:cNvPr>
          <p:cNvSpPr/>
          <p:nvPr/>
        </p:nvSpPr>
        <p:spPr>
          <a:xfrm>
            <a:off x="1482880" y="4971823"/>
            <a:ext cx="1491814" cy="30623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7" name="Speech Bubble: Rectangle 6">
            <a:extLst>
              <a:ext uri="{FF2B5EF4-FFF2-40B4-BE49-F238E27FC236}">
                <a16:creationId xmlns:a16="http://schemas.microsoft.com/office/drawing/2014/main" id="{E9926459-F272-4981-A965-FAB77E174B6C}"/>
              </a:ext>
            </a:extLst>
          </p:cNvPr>
          <p:cNvSpPr/>
          <p:nvPr/>
        </p:nvSpPr>
        <p:spPr>
          <a:xfrm>
            <a:off x="3092369" y="2673836"/>
            <a:ext cx="4687747" cy="1851949"/>
          </a:xfrm>
          <a:prstGeom prst="wedgeRectCallout">
            <a:avLst>
              <a:gd name="adj1" fmla="val -54660"/>
              <a:gd name="adj2" fmla="val 83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rPr>
              <a:t>Grants Process Overview</a:t>
            </a:r>
          </a:p>
        </p:txBody>
      </p:sp>
      <p:sp>
        <p:nvSpPr>
          <p:cNvPr id="2" name="Title 1">
            <a:extLst>
              <a:ext uri="{FF2B5EF4-FFF2-40B4-BE49-F238E27FC236}">
                <a16:creationId xmlns:a16="http://schemas.microsoft.com/office/drawing/2014/main" id="{7B45734D-195E-4D72-9FDD-7AB256AB0202}"/>
              </a:ext>
            </a:extLst>
          </p:cNvPr>
          <p:cNvSpPr>
            <a:spLocks noGrp="1"/>
          </p:cNvSpPr>
          <p:nvPr>
            <p:ph type="title"/>
          </p:nvPr>
        </p:nvSpPr>
        <p:spPr>
          <a:xfrm>
            <a:off x="733880" y="-990286"/>
            <a:ext cx="9404723" cy="1400530"/>
          </a:xfrm>
        </p:spPr>
        <p:txBody>
          <a:bodyPr/>
          <a:lstStyle/>
          <a:p>
            <a:r>
              <a:rPr lang="en-US">
                <a:solidFill>
                  <a:srgbClr val="0E3770"/>
                </a:solidFill>
              </a:rPr>
              <a:t>Grants Process Overview</a:t>
            </a:r>
          </a:p>
        </p:txBody>
      </p:sp>
      <p:sp>
        <p:nvSpPr>
          <p:cNvPr id="8" name="Rectangle: Rounded Corners 7">
            <a:extLst>
              <a:ext uri="{FF2B5EF4-FFF2-40B4-BE49-F238E27FC236}">
                <a16:creationId xmlns:a16="http://schemas.microsoft.com/office/drawing/2014/main" id="{232949C9-480A-4338-B1D7-B7573F59DB03}"/>
              </a:ext>
            </a:extLst>
          </p:cNvPr>
          <p:cNvSpPr/>
          <p:nvPr/>
        </p:nvSpPr>
        <p:spPr>
          <a:xfrm>
            <a:off x="2602210" y="5793575"/>
            <a:ext cx="6987579"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Grants Process Overview</a:t>
            </a:r>
            <a:endParaRPr lang="en-US" sz="2400">
              <a:solidFill>
                <a:schemeClr val="accent6">
                  <a:lumMod val="50000"/>
                </a:schemeClr>
              </a:solidFill>
            </a:endParaRPr>
          </a:p>
        </p:txBody>
      </p:sp>
    </p:spTree>
    <p:custDataLst>
      <p:tags r:id="rId1"/>
    </p:custDataLst>
    <p:extLst>
      <p:ext uri="{BB962C8B-B14F-4D97-AF65-F5344CB8AC3E}">
        <p14:creationId xmlns:p14="http://schemas.microsoft.com/office/powerpoint/2010/main" val="312283668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rant process overview">
            <a:extLst>
              <a:ext uri="{FF2B5EF4-FFF2-40B4-BE49-F238E27FC236}">
                <a16:creationId xmlns:a16="http://schemas.microsoft.com/office/drawing/2014/main" id="{B4286955-9019-4C01-AED2-BC04501D5C53}"/>
              </a:ext>
            </a:extLst>
          </p:cNvPr>
          <p:cNvPicPr>
            <a:picLocks noChangeAspect="1"/>
          </p:cNvPicPr>
          <p:nvPr/>
        </p:nvPicPr>
        <p:blipFill>
          <a:blip r:embed="rId3"/>
          <a:stretch>
            <a:fillRect/>
          </a:stretch>
        </p:blipFill>
        <p:spPr>
          <a:xfrm>
            <a:off x="3808567" y="0"/>
            <a:ext cx="5498354" cy="6858000"/>
          </a:xfrm>
          <a:prstGeom prst="rect">
            <a:avLst/>
          </a:prstGeom>
        </p:spPr>
      </p:pic>
      <p:sp>
        <p:nvSpPr>
          <p:cNvPr id="4" name="Title 3">
            <a:extLst>
              <a:ext uri="{FF2B5EF4-FFF2-40B4-BE49-F238E27FC236}">
                <a16:creationId xmlns:a16="http://schemas.microsoft.com/office/drawing/2014/main" id="{460CB0DB-33E2-4BFD-B82F-9E30B95B2846}"/>
              </a:ext>
            </a:extLst>
          </p:cNvPr>
          <p:cNvSpPr>
            <a:spLocks noGrp="1"/>
          </p:cNvSpPr>
          <p:nvPr>
            <p:ph type="title" idx="4294967295"/>
          </p:nvPr>
        </p:nvSpPr>
        <p:spPr>
          <a:xfrm>
            <a:off x="157380" y="2120462"/>
            <a:ext cx="3484455" cy="2617076"/>
          </a:xfrm>
        </p:spPr>
        <p:txBody>
          <a:bodyPr/>
          <a:lstStyle/>
          <a:p>
            <a:r>
              <a:rPr lang="en-US" sz="5300" kern="1200">
                <a:solidFill>
                  <a:srgbClr val="99CC00"/>
                </a:solidFill>
                <a:effectLst/>
                <a:latin typeface="Century Gothic" panose="020B0502020202020204" pitchFamily="34" charset="0"/>
                <a:ea typeface="+mn-ea"/>
                <a:cs typeface="+mn-cs"/>
              </a:rPr>
              <a:t>Grant Process Overview</a:t>
            </a:r>
            <a:endParaRPr lang="en-US"/>
          </a:p>
        </p:txBody>
      </p:sp>
    </p:spTree>
    <p:extLst>
      <p:ext uri="{BB962C8B-B14F-4D97-AF65-F5344CB8AC3E}">
        <p14:creationId xmlns:p14="http://schemas.microsoft.com/office/powerpoint/2010/main" val="378987930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771661" y="588998"/>
            <a:ext cx="7463991" cy="1359061"/>
          </a:xfrm>
        </p:spPr>
        <p:txBody>
          <a:bodyPr>
            <a:normAutofit fontScale="90000"/>
          </a:bodyPr>
          <a:lstStyle/>
          <a:p>
            <a:r>
              <a:rPr lang="en-US" sz="4900">
                <a:solidFill>
                  <a:srgbClr val="99CC00"/>
                </a:solidFill>
              </a:rPr>
              <a:t>Plan</a:t>
            </a:r>
            <a:br>
              <a:rPr lang="en-US" sz="4400"/>
            </a:br>
            <a:endParaRPr lang="en-US" sz="4400"/>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3684" y="1749639"/>
            <a:ext cx="6668890" cy="4519363"/>
          </a:xfrm>
        </p:spPr>
        <p:txBody>
          <a:bodyPr>
            <a:normAutofit/>
          </a:bodyPr>
          <a:lstStyle/>
          <a:p>
            <a:pPr>
              <a:spcAft>
                <a:spcPts val="1000"/>
              </a:spcAft>
            </a:pPr>
            <a:r>
              <a:rPr lang="en-US" sz="3600"/>
              <a:t>6+ months prior to due date</a:t>
            </a:r>
          </a:p>
          <a:p>
            <a:pPr>
              <a:spcAft>
                <a:spcPts val="1000"/>
              </a:spcAft>
            </a:pPr>
            <a:r>
              <a:rPr lang="en-US" sz="3600"/>
              <a:t>Refine your research idea</a:t>
            </a:r>
          </a:p>
          <a:p>
            <a:r>
              <a:rPr lang="en-US" sz="3600"/>
              <a:t>Reach out to NIH staff</a:t>
            </a:r>
          </a:p>
          <a:p>
            <a:pPr>
              <a:spcAft>
                <a:spcPts val="1000"/>
              </a:spcAft>
            </a:pPr>
            <a:r>
              <a:rPr lang="en-US" sz="3600"/>
              <a:t>Build your team &amp; internal plan</a:t>
            </a:r>
            <a:endParaRPr lang="en-US" sz="3200"/>
          </a:p>
          <a:p>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F8164218-A5D7-4D7D-8675-7A9468BCA5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540" y="601561"/>
            <a:ext cx="659121" cy="666968"/>
          </a:xfrm>
          <a:prstGeom prst="rect">
            <a:avLst/>
          </a:prstGeom>
        </p:spPr>
      </p:pic>
      <p:pic>
        <p:nvPicPr>
          <p:cNvPr id="13" name="Picture 12" descr="Grants Process Overview infographic">
            <a:extLst>
              <a:ext uri="{FF2B5EF4-FFF2-40B4-BE49-F238E27FC236}">
                <a16:creationId xmlns:a16="http://schemas.microsoft.com/office/drawing/2014/main" id="{736A6252-B02D-48B4-851A-EC6B7F99F19D}"/>
              </a:ext>
            </a:extLst>
          </p:cNvPr>
          <p:cNvPicPr>
            <a:picLocks noChangeAspect="1"/>
          </p:cNvPicPr>
          <p:nvPr/>
        </p:nvPicPr>
        <p:blipFill>
          <a:blip r:embed="rId4"/>
          <a:stretch>
            <a:fillRect/>
          </a:stretch>
        </p:blipFill>
        <p:spPr>
          <a:xfrm>
            <a:off x="7866797" y="1145014"/>
            <a:ext cx="3902138" cy="4867069"/>
          </a:xfrm>
          <a:prstGeom prst="rect">
            <a:avLst/>
          </a:prstGeom>
        </p:spPr>
      </p:pic>
      <p:sp>
        <p:nvSpPr>
          <p:cNvPr id="10" name="Rectangle 9">
            <a:extLst>
              <a:ext uri="{FF2B5EF4-FFF2-40B4-BE49-F238E27FC236}">
                <a16:creationId xmlns:a16="http://schemas.microsoft.com/office/drawing/2014/main" id="{E0E8B4F8-5775-4297-8EBD-5CA5E6A41099}"/>
              </a:ext>
              <a:ext uri="{C183D7F6-B498-43B3-948B-1728B52AA6E4}">
                <adec:decorative xmlns:adec="http://schemas.microsoft.com/office/drawing/2017/decorative" val="1"/>
              </a:ext>
            </a:extLst>
          </p:cNvPr>
          <p:cNvSpPr/>
          <p:nvPr/>
        </p:nvSpPr>
        <p:spPr>
          <a:xfrm>
            <a:off x="7866797" y="2385392"/>
            <a:ext cx="3902138" cy="3610204"/>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64A14-66A0-489C-8012-960A1AA21CA1}"/>
              </a:ext>
              <a:ext uri="{C183D7F6-B498-43B3-948B-1728B52AA6E4}">
                <adec:decorative xmlns:adec="http://schemas.microsoft.com/office/drawing/2017/decorative" val="1"/>
              </a:ext>
            </a:extLst>
          </p:cNvPr>
          <p:cNvSpPr/>
          <p:nvPr/>
        </p:nvSpPr>
        <p:spPr>
          <a:xfrm>
            <a:off x="7858740" y="1166148"/>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 name="Rectangle 3">
            <a:extLst>
              <a:ext uri="{FF2B5EF4-FFF2-40B4-BE49-F238E27FC236}">
                <a16:creationId xmlns:a16="http://schemas.microsoft.com/office/drawing/2014/main" id="{5FB91F3B-7E48-4193-991E-C4A3E11096A1}"/>
              </a:ext>
              <a:ext uri="{C183D7F6-B498-43B3-948B-1728B52AA6E4}">
                <adec:decorative xmlns:adec="http://schemas.microsoft.com/office/drawing/2017/decorative" val="1"/>
              </a:ext>
            </a:extLst>
          </p:cNvPr>
          <p:cNvSpPr/>
          <p:nvPr/>
        </p:nvSpPr>
        <p:spPr>
          <a:xfrm>
            <a:off x="10278347" y="0"/>
            <a:ext cx="1021314" cy="1149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44369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DAE2BB-A24F-499B-8220-E38F6DABA52A}"/>
              </a:ext>
            </a:extLst>
          </p:cNvPr>
          <p:cNvSpPr txBox="1">
            <a:spLocks noGrp="1"/>
          </p:cNvSpPr>
          <p:nvPr>
            <p:ph type="title" idx="4294967295"/>
          </p:nvPr>
        </p:nvSpPr>
        <p:spPr>
          <a:xfrm>
            <a:off x="2512500" y="305530"/>
            <a:ext cx="9116758" cy="1718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ACD433"/>
                </a:solidFill>
                <a:effectLst/>
                <a:uLnTx/>
                <a:uFillTx/>
                <a:latin typeface="Century Gothic"/>
                <a:ea typeface="+mn-ea"/>
                <a:cs typeface="+mn-cs"/>
              </a:rPr>
              <a:t>How much time does it take to write a grant application?</a:t>
            </a:r>
            <a:endParaRPr kumimoji="0" lang="en-US" sz="4400" b="1" i="0" u="none" strike="noStrike" kern="1200" cap="none" spc="0" normalizeH="0" baseline="0" noProof="0">
              <a:ln>
                <a:noFill/>
              </a:ln>
              <a:solidFill>
                <a:srgbClr val="ACD433"/>
              </a:solidFill>
              <a:effectLst/>
              <a:uLnTx/>
              <a:uFillTx/>
              <a:latin typeface="Century Gothic"/>
              <a:ea typeface="+mj-ea"/>
              <a:cs typeface="+mj-cs"/>
            </a:endParaRPr>
          </a:p>
        </p:txBody>
      </p:sp>
      <p:pic>
        <p:nvPicPr>
          <p:cNvPr id="4" name="Graphic 3">
            <a:extLst>
              <a:ext uri="{FF2B5EF4-FFF2-40B4-BE49-F238E27FC236}">
                <a16:creationId xmlns:a16="http://schemas.microsoft.com/office/drawing/2014/main" id="{09A52FAC-F416-4B7F-BD7C-C5C6B795BC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0" y="115029"/>
            <a:ext cx="2246443" cy="2246443"/>
          </a:xfrm>
          <a:prstGeom prst="rect">
            <a:avLst/>
          </a:prstGeom>
          <a:effectLst/>
        </p:spPr>
      </p:pic>
      <p:sp>
        <p:nvSpPr>
          <p:cNvPr id="10" name="TextBox 9">
            <a:extLst>
              <a:ext uri="{FF2B5EF4-FFF2-40B4-BE49-F238E27FC236}">
                <a16:creationId xmlns:a16="http://schemas.microsoft.com/office/drawing/2014/main" id="{5FE3E06C-B570-4232-BEF1-50A9843C16C0}"/>
              </a:ext>
            </a:extLst>
          </p:cNvPr>
          <p:cNvSpPr txBox="1"/>
          <p:nvPr/>
        </p:nvSpPr>
        <p:spPr>
          <a:xfrm>
            <a:off x="221192" y="2951691"/>
            <a:ext cx="22987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1"/>
                </a:solidFill>
              </a:rPr>
              <a:t>It varies, but two weeks before the receipt date is not enough. </a:t>
            </a:r>
          </a:p>
        </p:txBody>
      </p:sp>
      <p:pic>
        <p:nvPicPr>
          <p:cNvPr id="2" name="Picture 2" descr="Grant application timeline from brainstorming your idea 8 months prior to due date through to submission.&#10;">
            <a:extLst>
              <a:ext uri="{FF2B5EF4-FFF2-40B4-BE49-F238E27FC236}">
                <a16:creationId xmlns:a16="http://schemas.microsoft.com/office/drawing/2014/main" id="{97942241-5544-4148-A24B-5A08097C5F14}"/>
              </a:ext>
            </a:extLst>
          </p:cNvPr>
          <p:cNvPicPr>
            <a:picLocks noChangeAspect="1"/>
          </p:cNvPicPr>
          <p:nvPr/>
        </p:nvPicPr>
        <p:blipFill>
          <a:blip r:embed="rId4"/>
          <a:stretch>
            <a:fillRect/>
          </a:stretch>
        </p:blipFill>
        <p:spPr>
          <a:xfrm>
            <a:off x="2639484" y="2016850"/>
            <a:ext cx="9114366" cy="4485883"/>
          </a:xfrm>
          <a:prstGeom prst="rect">
            <a:avLst/>
          </a:prstGeom>
        </p:spPr>
      </p:pic>
    </p:spTree>
    <p:extLst>
      <p:ext uri="{BB962C8B-B14F-4D97-AF65-F5344CB8AC3E}">
        <p14:creationId xmlns:p14="http://schemas.microsoft.com/office/powerpoint/2010/main" val="212372960"/>
      </p:ext>
    </p:extLst>
  </p:cSld>
  <p:clrMapOvr>
    <a:masterClrMapping/>
  </p:clrMapOvr>
  <p:transition spd="slow" advClick="0" advTm="30000"/>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D802-3172-4B45-AA42-3E51E8346AF4}"/>
              </a:ext>
            </a:extLst>
          </p:cNvPr>
          <p:cNvSpPr>
            <a:spLocks noGrp="1"/>
          </p:cNvSpPr>
          <p:nvPr>
            <p:ph type="title"/>
          </p:nvPr>
        </p:nvSpPr>
        <p:spPr>
          <a:xfrm>
            <a:off x="310551" y="452718"/>
            <a:ext cx="9404723" cy="1400530"/>
          </a:xfrm>
        </p:spPr>
        <p:txBody>
          <a:bodyPr/>
          <a:lstStyle/>
          <a:p>
            <a:r>
              <a:rPr lang="en-US" sz="4400">
                <a:solidFill>
                  <a:srgbClr val="99CC00"/>
                </a:solidFill>
              </a:rPr>
              <a:t>Your Team</a:t>
            </a:r>
          </a:p>
        </p:txBody>
      </p:sp>
      <p:sp>
        <p:nvSpPr>
          <p:cNvPr id="3" name="Content Placeholder 2">
            <a:extLst>
              <a:ext uri="{FF2B5EF4-FFF2-40B4-BE49-F238E27FC236}">
                <a16:creationId xmlns:a16="http://schemas.microsoft.com/office/drawing/2014/main" id="{322602A2-30F6-4E77-A571-C87FE7D72A2D}"/>
              </a:ext>
            </a:extLst>
          </p:cNvPr>
          <p:cNvSpPr>
            <a:spLocks noGrp="1"/>
          </p:cNvSpPr>
          <p:nvPr>
            <p:ph idx="1"/>
          </p:nvPr>
        </p:nvSpPr>
        <p:spPr>
          <a:xfrm>
            <a:off x="416687" y="1636539"/>
            <a:ext cx="11464762" cy="4870278"/>
          </a:xfrm>
        </p:spPr>
        <p:txBody>
          <a:bodyPr>
            <a:normAutofit/>
          </a:bodyPr>
          <a:lstStyle/>
          <a:p>
            <a:r>
              <a:rPr lang="en-US" sz="4000"/>
              <a:t>Members</a:t>
            </a:r>
          </a:p>
          <a:p>
            <a:pPr lvl="1"/>
            <a:r>
              <a:rPr lang="en-US" sz="3600"/>
              <a:t>Authorized Organization </a:t>
            </a:r>
            <a:br>
              <a:rPr lang="en-US" sz="3600"/>
            </a:br>
            <a:r>
              <a:rPr lang="en-US" sz="3600"/>
              <a:t>Official (AOR)/ Signing Official (SO)</a:t>
            </a:r>
          </a:p>
          <a:p>
            <a:pPr lvl="1"/>
            <a:r>
              <a:rPr lang="en-US" sz="3600"/>
              <a:t>Project Directors/Principal Investigators (PD/PI)</a:t>
            </a:r>
          </a:p>
          <a:p>
            <a:pPr lvl="1"/>
            <a:r>
              <a:rPr lang="en-US" sz="3600"/>
              <a:t>Others</a:t>
            </a:r>
          </a:p>
          <a:p>
            <a:r>
              <a:rPr lang="en-US" sz="3600"/>
              <a:t>Discuss roles, process &amp; timelines</a:t>
            </a:r>
          </a:p>
          <a:p>
            <a:endParaRPr lang="en-US" sz="3000"/>
          </a:p>
        </p:txBody>
      </p:sp>
      <p:pic>
        <p:nvPicPr>
          <p:cNvPr id="4" name="Picture 3" descr="team talking at conference table">
            <a:extLst>
              <a:ext uri="{FF2B5EF4-FFF2-40B4-BE49-F238E27FC236}">
                <a16:creationId xmlns:a16="http://schemas.microsoft.com/office/drawing/2014/main" id="{590D185A-DE25-49CE-B5B7-559F4AC2F015}"/>
              </a:ext>
            </a:extLst>
          </p:cNvPr>
          <p:cNvPicPr>
            <a:picLocks noChangeAspect="1"/>
          </p:cNvPicPr>
          <p:nvPr/>
        </p:nvPicPr>
        <p:blipFill>
          <a:blip r:embed="rId3"/>
          <a:stretch>
            <a:fillRect/>
          </a:stretch>
        </p:blipFill>
        <p:spPr>
          <a:xfrm>
            <a:off x="7167552" y="182285"/>
            <a:ext cx="4255821" cy="2565054"/>
          </a:xfrm>
          <a:prstGeom prst="rect">
            <a:avLst/>
          </a:prstGeom>
        </p:spPr>
      </p:pic>
    </p:spTree>
    <p:extLst>
      <p:ext uri="{BB962C8B-B14F-4D97-AF65-F5344CB8AC3E}">
        <p14:creationId xmlns:p14="http://schemas.microsoft.com/office/powerpoint/2010/main" val="350666787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descr="Grants Process Overview infographic">
            <a:extLst>
              <a:ext uri="{FF2B5EF4-FFF2-40B4-BE49-F238E27FC236}">
                <a16:creationId xmlns:a16="http://schemas.microsoft.com/office/drawing/2014/main" id="{736A6252-B02D-48B4-851A-EC6B7F99F19D}"/>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17" name="Title 1">
            <a:extLst>
              <a:ext uri="{FF2B5EF4-FFF2-40B4-BE49-F238E27FC236}">
                <a16:creationId xmlns:a16="http://schemas.microsoft.com/office/drawing/2014/main" id="{BA864D4B-71C4-4A03-BDA7-6EE7CFB3962F}"/>
              </a:ext>
            </a:extLst>
          </p:cNvPr>
          <p:cNvSpPr>
            <a:spLocks noGrp="1"/>
          </p:cNvSpPr>
          <p:nvPr>
            <p:ph type="title"/>
          </p:nvPr>
        </p:nvSpPr>
        <p:spPr>
          <a:xfrm>
            <a:off x="863505" y="620784"/>
            <a:ext cx="7463991" cy="1014019"/>
          </a:xfrm>
        </p:spPr>
        <p:txBody>
          <a:bodyPr>
            <a:normAutofit/>
          </a:bodyPr>
          <a:lstStyle/>
          <a:p>
            <a:pPr>
              <a:spcAft>
                <a:spcPts val="1000"/>
              </a:spcAft>
            </a:pPr>
            <a:r>
              <a:rPr lang="en-US" sz="4400">
                <a:solidFill>
                  <a:srgbClr val="99CC00"/>
                </a:solidFill>
              </a:rPr>
              <a:t>Prepare to Apply</a:t>
            </a:r>
          </a:p>
        </p:txBody>
      </p:sp>
      <p:sp>
        <p:nvSpPr>
          <p:cNvPr id="18" name="Content Placeholder 2">
            <a:extLst>
              <a:ext uri="{FF2B5EF4-FFF2-40B4-BE49-F238E27FC236}">
                <a16:creationId xmlns:a16="http://schemas.microsoft.com/office/drawing/2014/main" id="{D423219F-12C9-4D1C-950E-7C9324122D45}"/>
              </a:ext>
            </a:extLst>
          </p:cNvPr>
          <p:cNvSpPr>
            <a:spLocks noGrp="1"/>
          </p:cNvSpPr>
          <p:nvPr>
            <p:ph idx="1"/>
          </p:nvPr>
        </p:nvSpPr>
        <p:spPr>
          <a:xfrm>
            <a:off x="452744" y="1804096"/>
            <a:ext cx="6668890" cy="4571537"/>
          </a:xfrm>
        </p:spPr>
        <p:txBody>
          <a:bodyPr vert="horz" lIns="91440" tIns="45720" rIns="91440" bIns="45720" rtlCol="0" anchor="t">
            <a:normAutofit fontScale="92500" lnSpcReduction="10000"/>
          </a:bodyPr>
          <a:lstStyle/>
          <a:p>
            <a:r>
              <a:rPr lang="en-US" sz="4000"/>
              <a:t>Confirm registrations</a:t>
            </a:r>
          </a:p>
          <a:p>
            <a:pPr lvl="1">
              <a:spcBef>
                <a:spcPts val="600"/>
              </a:spcBef>
              <a:spcAft>
                <a:spcPts val="1000"/>
              </a:spcAft>
            </a:pPr>
            <a:r>
              <a:rPr lang="en-US" sz="3600"/>
              <a:t> 6+ weeks to complete</a:t>
            </a:r>
          </a:p>
          <a:p>
            <a:pPr>
              <a:spcAft>
                <a:spcPts val="1000"/>
              </a:spcAft>
            </a:pPr>
            <a:r>
              <a:rPr lang="en-US" sz="4000"/>
              <a:t>Confirm funding opportunity</a:t>
            </a:r>
          </a:p>
          <a:p>
            <a:r>
              <a:rPr lang="en-US" sz="4000"/>
              <a:t>Identify submission method</a:t>
            </a:r>
          </a:p>
          <a:p>
            <a:r>
              <a:rPr lang="en-US" sz="4000"/>
              <a:t>Include the institutional timeline in your plans</a:t>
            </a:r>
          </a:p>
          <a:p>
            <a:pPr marL="0" indent="0">
              <a:buNone/>
            </a:pPr>
            <a:endParaRPr lang="en-US" sz="3200"/>
          </a:p>
        </p:txBody>
      </p:sp>
      <p:pic>
        <p:nvPicPr>
          <p:cNvPr id="19" name="Picture 18">
            <a:extLst>
              <a:ext uri="{FF2B5EF4-FFF2-40B4-BE49-F238E27FC236}">
                <a16:creationId xmlns:a16="http://schemas.microsoft.com/office/drawing/2014/main" id="{F7FC50EF-6C3E-4BDB-944D-0D437DCDC3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620785"/>
            <a:ext cx="698224" cy="714462"/>
          </a:xfrm>
          <a:prstGeom prst="rect">
            <a:avLst/>
          </a:prstGeom>
        </p:spPr>
      </p:pic>
      <p:sp>
        <p:nvSpPr>
          <p:cNvPr id="10" name="Rectangle 9">
            <a:extLst>
              <a:ext uri="{FF2B5EF4-FFF2-40B4-BE49-F238E27FC236}">
                <a16:creationId xmlns:a16="http://schemas.microsoft.com/office/drawing/2014/main" id="{BDB00945-9E48-48FF-A111-30067C5E66E5}"/>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4483E7-C0EA-406B-A6AC-B377B13260DF}"/>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2B2E46-BCD6-4ABA-9C84-A17A6BC70036}"/>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4" name="Rectangle 13">
            <a:extLst>
              <a:ext uri="{FF2B5EF4-FFF2-40B4-BE49-F238E27FC236}">
                <a16:creationId xmlns:a16="http://schemas.microsoft.com/office/drawing/2014/main" id="{93614170-E242-41CC-8624-DEE915358FEE}"/>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67665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E926-B82B-4BBD-B884-E8E53B4D9A3D}"/>
              </a:ext>
            </a:extLst>
          </p:cNvPr>
          <p:cNvSpPr>
            <a:spLocks noGrp="1"/>
          </p:cNvSpPr>
          <p:nvPr>
            <p:ph type="title"/>
          </p:nvPr>
        </p:nvSpPr>
        <p:spPr>
          <a:xfrm>
            <a:off x="649543" y="-772373"/>
            <a:ext cx="9404723" cy="1400530"/>
          </a:xfrm>
        </p:spPr>
        <p:txBody>
          <a:bodyPr/>
          <a:lstStyle/>
          <a:p>
            <a:r>
              <a:rPr lang="en-US">
                <a:solidFill>
                  <a:schemeClr val="tx1"/>
                </a:solidFill>
              </a:rPr>
              <a:t>Application Submission Options</a:t>
            </a:r>
          </a:p>
        </p:txBody>
      </p:sp>
      <p:sp>
        <p:nvSpPr>
          <p:cNvPr id="31" name="Content Placeholder 2">
            <a:extLst>
              <a:ext uri="{FF2B5EF4-FFF2-40B4-BE49-F238E27FC236}">
                <a16:creationId xmlns:a16="http://schemas.microsoft.com/office/drawing/2014/main" id="{65FF0966-8F63-4501-9535-EA0F7E6F27B1}"/>
              </a:ext>
            </a:extLst>
          </p:cNvPr>
          <p:cNvSpPr>
            <a:spLocks noGrp="1"/>
          </p:cNvSpPr>
          <p:nvPr>
            <p:ph idx="1"/>
          </p:nvPr>
        </p:nvSpPr>
        <p:spPr>
          <a:xfrm>
            <a:off x="6091397" y="1809027"/>
            <a:ext cx="5639750" cy="4865978"/>
          </a:xfrm>
        </p:spPr>
        <p:txBody>
          <a:bodyPr>
            <a:normAutofit/>
          </a:bodyPr>
          <a:lstStyle/>
          <a:p>
            <a:pPr marL="0" indent="0">
              <a:buNone/>
            </a:pPr>
            <a:r>
              <a:rPr lang="en-US" sz="4400"/>
              <a:t>Access &amp; prepare application forms using one of these submission options.</a:t>
            </a:r>
            <a:endParaRPr lang="en-US" sz="4000"/>
          </a:p>
          <a:p>
            <a:endParaRPr lang="en-US" sz="3000"/>
          </a:p>
        </p:txBody>
      </p:sp>
      <p:grpSp>
        <p:nvGrpSpPr>
          <p:cNvPr id="3" name="Group 2" descr="Applications flow from submission system to Grants.gov to NIH eRA Commons.">
            <a:extLst>
              <a:ext uri="{FF2B5EF4-FFF2-40B4-BE49-F238E27FC236}">
                <a16:creationId xmlns:a16="http://schemas.microsoft.com/office/drawing/2014/main" id="{B5CE4BD5-44A4-4A5B-8164-EDB9C214468F}"/>
              </a:ext>
            </a:extLst>
          </p:cNvPr>
          <p:cNvGrpSpPr/>
          <p:nvPr/>
        </p:nvGrpSpPr>
        <p:grpSpPr>
          <a:xfrm>
            <a:off x="731000" y="1139535"/>
            <a:ext cx="5208609" cy="4160179"/>
            <a:chOff x="731000" y="1139535"/>
            <a:chExt cx="5208609" cy="4160179"/>
          </a:xfrm>
        </p:grpSpPr>
        <p:sp>
          <p:nvSpPr>
            <p:cNvPr id="6" name="Rounded Rectangle 39">
              <a:extLst>
                <a:ext uri="{FF2B5EF4-FFF2-40B4-BE49-F238E27FC236}">
                  <a16:creationId xmlns:a16="http://schemas.microsoft.com/office/drawing/2014/main" id="{AC0D56DA-9429-4D65-BDEB-EA19E4D92BF8}"/>
                </a:ext>
              </a:extLst>
            </p:cNvPr>
            <p:cNvSpPr/>
            <p:nvPr/>
          </p:nvSpPr>
          <p:spPr>
            <a:xfrm>
              <a:off x="1032081" y="4212772"/>
              <a:ext cx="4368755" cy="1086942"/>
            </a:xfrm>
            <a:prstGeom prst="roundRec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vision of Communication &amp; Outreach">
              <a:extLst>
                <a:ext uri="{FF2B5EF4-FFF2-40B4-BE49-F238E27FC236}">
                  <a16:creationId xmlns:a16="http://schemas.microsoft.com/office/drawing/2014/main" id="{F4847F3D-DD6E-4DED-9E2B-D6648326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243" y="4499841"/>
              <a:ext cx="960446" cy="56496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title="&quot;&quot;">
              <a:extLst>
                <a:ext uri="{FF2B5EF4-FFF2-40B4-BE49-F238E27FC236}">
                  <a16:creationId xmlns:a16="http://schemas.microsoft.com/office/drawing/2014/main" id="{6FA8B592-EF10-4204-9228-2DE5E3D2000E}"/>
                </a:ext>
              </a:extLst>
            </p:cNvPr>
            <p:cNvSpPr/>
            <p:nvPr/>
          </p:nvSpPr>
          <p:spPr>
            <a:xfrm rot="5400000">
              <a:off x="2807964" y="4029220"/>
              <a:ext cx="537544"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6">
              <a:extLst>
                <a:ext uri="{FF2B5EF4-FFF2-40B4-BE49-F238E27FC236}">
                  <a16:creationId xmlns:a16="http://schemas.microsoft.com/office/drawing/2014/main" id="{6C79DE88-96F1-4EA7-BEE4-3172E9426631}"/>
                </a:ext>
              </a:extLst>
            </p:cNvPr>
            <p:cNvSpPr/>
            <p:nvPr/>
          </p:nvSpPr>
          <p:spPr>
            <a:xfrm>
              <a:off x="1032081" y="2864006"/>
              <a:ext cx="4368755" cy="1086942"/>
            </a:xfrm>
            <a:prstGeom prst="roundRec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title="&quot;&quot;">
              <a:extLst>
                <a:ext uri="{FF2B5EF4-FFF2-40B4-BE49-F238E27FC236}">
                  <a16:creationId xmlns:a16="http://schemas.microsoft.com/office/drawing/2014/main" id="{5F6838AD-F8F5-4818-80C1-EE3594583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509" y="2945460"/>
              <a:ext cx="2588921" cy="869878"/>
            </a:xfrm>
            <a:prstGeom prst="rect">
              <a:avLst/>
            </a:prstGeom>
          </p:spPr>
        </p:pic>
        <p:sp>
          <p:nvSpPr>
            <p:cNvPr id="13" name="Right Arrow 10" title="&quot;&quot;">
              <a:extLst>
                <a:ext uri="{FF2B5EF4-FFF2-40B4-BE49-F238E27FC236}">
                  <a16:creationId xmlns:a16="http://schemas.microsoft.com/office/drawing/2014/main" id="{BFACDA16-B93C-44A7-964D-6F4C1E90A43A}"/>
                </a:ext>
              </a:extLst>
            </p:cNvPr>
            <p:cNvSpPr/>
            <p:nvPr/>
          </p:nvSpPr>
          <p:spPr>
            <a:xfrm rot="5400000">
              <a:off x="2846883" y="2708958"/>
              <a:ext cx="459706"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1" title="&quot;&quot;">
              <a:extLst>
                <a:ext uri="{FF2B5EF4-FFF2-40B4-BE49-F238E27FC236}">
                  <a16:creationId xmlns:a16="http://schemas.microsoft.com/office/drawing/2014/main" id="{E958AB9B-2808-4368-86E6-1B0E6C57D235}"/>
                </a:ext>
              </a:extLst>
            </p:cNvPr>
            <p:cNvSpPr/>
            <p:nvPr/>
          </p:nvSpPr>
          <p:spPr>
            <a:xfrm rot="5400000">
              <a:off x="4661889" y="2700089"/>
              <a:ext cx="487294"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id="{C5BF6921-7BA3-4766-B18A-EC4CF6F6F61D}"/>
                </a:ext>
              </a:extLst>
            </p:cNvPr>
            <p:cNvSpPr/>
            <p:nvPr/>
          </p:nvSpPr>
          <p:spPr>
            <a:xfrm>
              <a:off x="2308369" y="1139535"/>
              <a:ext cx="1649455" cy="1534460"/>
            </a:xfrm>
            <a:prstGeom prst="roundRect">
              <a:avLst/>
            </a:prstGeom>
            <a:solidFill>
              <a:schemeClr val="accent1">
                <a:lumMod val="20000"/>
                <a:lumOff val="80000"/>
              </a:schemeClr>
            </a:solidFill>
            <a:ln w="381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3" title="&quot;&quot;">
              <a:extLst>
                <a:ext uri="{FF2B5EF4-FFF2-40B4-BE49-F238E27FC236}">
                  <a16:creationId xmlns:a16="http://schemas.microsoft.com/office/drawing/2014/main" id="{A21D71C7-A710-47FC-9671-FCD7AD242341}"/>
                </a:ext>
              </a:extLst>
            </p:cNvPr>
            <p:cNvSpPr/>
            <p:nvPr/>
          </p:nvSpPr>
          <p:spPr>
            <a:xfrm rot="5400000">
              <a:off x="1244026" y="2706611"/>
              <a:ext cx="465020"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aptop_custom_screen_11466.png" title="&quot;&quot;">
              <a:extLst>
                <a:ext uri="{FF2B5EF4-FFF2-40B4-BE49-F238E27FC236}">
                  <a16:creationId xmlns:a16="http://schemas.microsoft.com/office/drawing/2014/main" id="{0375DCB3-7ABC-4801-9473-1742209D1E37}"/>
                </a:ext>
              </a:extLst>
            </p:cNvPr>
            <p:cNvPicPr>
              <a:picLocks noChangeAspect="1"/>
            </p:cNvPicPr>
            <p:nvPr/>
          </p:nvPicPr>
          <p:blipFill>
            <a:blip r:embed="rId5" cstate="print"/>
            <a:stretch>
              <a:fillRect/>
            </a:stretch>
          </p:blipFill>
          <p:spPr>
            <a:xfrm>
              <a:off x="2185250" y="1218622"/>
              <a:ext cx="1881235" cy="1328152"/>
            </a:xfrm>
            <a:prstGeom prst="rect">
              <a:avLst/>
            </a:prstGeom>
          </p:spPr>
        </p:pic>
        <p:grpSp>
          <p:nvGrpSpPr>
            <p:cNvPr id="18" name="Group 17">
              <a:extLst>
                <a:ext uri="{FF2B5EF4-FFF2-40B4-BE49-F238E27FC236}">
                  <a16:creationId xmlns:a16="http://schemas.microsoft.com/office/drawing/2014/main" id="{9BB9A4B3-68B6-4F2D-9544-5B314EFF1F73}"/>
                </a:ext>
              </a:extLst>
            </p:cNvPr>
            <p:cNvGrpSpPr/>
            <p:nvPr/>
          </p:nvGrpSpPr>
          <p:grpSpPr>
            <a:xfrm>
              <a:off x="731000" y="1139535"/>
              <a:ext cx="1489973" cy="1520950"/>
              <a:chOff x="555040" y="1810368"/>
              <a:chExt cx="1489973" cy="1520950"/>
            </a:xfrm>
          </p:grpSpPr>
          <p:sp>
            <p:nvSpPr>
              <p:cNvPr id="26" name="Rounded Rectangle 15">
                <a:extLst>
                  <a:ext uri="{FF2B5EF4-FFF2-40B4-BE49-F238E27FC236}">
                    <a16:creationId xmlns:a16="http://schemas.microsoft.com/office/drawing/2014/main" id="{88B52C79-834F-4E14-A513-2D3EE0E16389}"/>
                  </a:ext>
                </a:extLst>
              </p:cNvPr>
              <p:cNvSpPr/>
              <p:nvPr/>
            </p:nvSpPr>
            <p:spPr>
              <a:xfrm>
                <a:off x="555040" y="1810368"/>
                <a:ext cx="1487448" cy="1520950"/>
              </a:xfrm>
              <a:prstGeom prst="roundRect">
                <a:avLst/>
              </a:prstGeom>
              <a:solidFill>
                <a:schemeClr val="accent2">
                  <a:lumMod val="20000"/>
                  <a:lumOff val="80000"/>
                </a:schemeClr>
              </a:solidFill>
              <a:ln w="381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A3791FD-12BF-40D3-98C4-5008BF9C7921}"/>
                  </a:ext>
                </a:extLst>
              </p:cNvPr>
              <p:cNvSpPr txBox="1"/>
              <p:nvPr/>
            </p:nvSpPr>
            <p:spPr>
              <a:xfrm>
                <a:off x="850761" y="3009996"/>
                <a:ext cx="788999" cy="307777"/>
              </a:xfrm>
              <a:prstGeom prst="rect">
                <a:avLst/>
              </a:prstGeom>
              <a:noFill/>
            </p:spPr>
            <p:txBody>
              <a:bodyPr wrap="none" rtlCol="0">
                <a:spAutoFit/>
              </a:bodyPr>
              <a:lstStyle/>
              <a:p>
                <a:r>
                  <a:rPr lang="en-US" sz="1400">
                    <a:solidFill>
                      <a:srgbClr val="002060"/>
                    </a:solidFill>
                  </a:rPr>
                  <a:t>ASSIST</a:t>
                </a:r>
                <a:endParaRPr lang="en-US">
                  <a:solidFill>
                    <a:srgbClr val="002060"/>
                  </a:solidFill>
                </a:endParaRPr>
              </a:p>
            </p:txBody>
          </p:sp>
          <p:grpSp>
            <p:nvGrpSpPr>
              <p:cNvPr id="28" name="Group 27">
                <a:extLst>
                  <a:ext uri="{FF2B5EF4-FFF2-40B4-BE49-F238E27FC236}">
                    <a16:creationId xmlns:a16="http://schemas.microsoft.com/office/drawing/2014/main" id="{942C3AEE-D94C-46AF-950E-F3141F0DE613}"/>
                  </a:ext>
                </a:extLst>
              </p:cNvPr>
              <p:cNvGrpSpPr/>
              <p:nvPr/>
            </p:nvGrpSpPr>
            <p:grpSpPr>
              <a:xfrm>
                <a:off x="597530" y="1907354"/>
                <a:ext cx="1447483" cy="1297484"/>
                <a:chOff x="607264" y="2166902"/>
                <a:chExt cx="1447483" cy="1297484"/>
              </a:xfrm>
            </p:grpSpPr>
            <p:pic>
              <p:nvPicPr>
                <p:cNvPr id="29" name="Picture 28" descr="computer_monitor_blue_screen_400_clr_3985.png" title="&quot;&quot;">
                  <a:extLst>
                    <a:ext uri="{FF2B5EF4-FFF2-40B4-BE49-F238E27FC236}">
                      <a16:creationId xmlns:a16="http://schemas.microsoft.com/office/drawing/2014/main" id="{D6150C7D-8388-4EE6-963C-F1F8479A4BE7}"/>
                    </a:ext>
                  </a:extLst>
                </p:cNvPr>
                <p:cNvPicPr>
                  <a:picLocks noChangeAspect="1"/>
                </p:cNvPicPr>
                <p:nvPr/>
              </p:nvPicPr>
              <p:blipFill>
                <a:blip r:embed="rId6" cstate="print"/>
                <a:stretch>
                  <a:fillRect/>
                </a:stretch>
              </p:blipFill>
              <p:spPr>
                <a:xfrm>
                  <a:off x="607264" y="2166902"/>
                  <a:ext cx="1447483" cy="1297484"/>
                </a:xfrm>
                <a:prstGeom prst="rect">
                  <a:avLst/>
                </a:prstGeom>
              </p:spPr>
            </p:pic>
            <p:pic>
              <p:nvPicPr>
                <p:cNvPr id="30" name="Picture 2" title="Monitor with ASSIST screen">
                  <a:extLst>
                    <a:ext uri="{FF2B5EF4-FFF2-40B4-BE49-F238E27FC236}">
                      <a16:creationId xmlns:a16="http://schemas.microsoft.com/office/drawing/2014/main" id="{78A242C4-DF5C-490A-94D3-829AB02AC1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540" y="2240816"/>
                  <a:ext cx="1073770" cy="7507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9" name="TextBox 18">
              <a:extLst>
                <a:ext uri="{FF2B5EF4-FFF2-40B4-BE49-F238E27FC236}">
                  <a16:creationId xmlns:a16="http://schemas.microsoft.com/office/drawing/2014/main" id="{FD29F516-4561-40B9-A252-BDA494C593D9}"/>
                </a:ext>
              </a:extLst>
            </p:cNvPr>
            <p:cNvSpPr txBox="1"/>
            <p:nvPr/>
          </p:nvSpPr>
          <p:spPr>
            <a:xfrm>
              <a:off x="2332058" y="2257709"/>
              <a:ext cx="1625766" cy="307777"/>
            </a:xfrm>
            <a:prstGeom prst="rect">
              <a:avLst/>
            </a:prstGeom>
            <a:noFill/>
          </p:spPr>
          <p:txBody>
            <a:bodyPr wrap="none" rtlCol="0">
              <a:spAutoFit/>
            </a:bodyPr>
            <a:lstStyle/>
            <a:p>
              <a:r>
                <a:rPr lang="en-US" sz="1400">
                  <a:solidFill>
                    <a:srgbClr val="002060"/>
                  </a:solidFill>
                </a:rPr>
                <a:t>System-to-System</a:t>
              </a:r>
              <a:endParaRPr lang="en-US">
                <a:solidFill>
                  <a:srgbClr val="002060"/>
                </a:solidFill>
              </a:endParaRPr>
            </a:p>
          </p:txBody>
        </p:sp>
        <p:grpSp>
          <p:nvGrpSpPr>
            <p:cNvPr id="20" name="Group 19">
              <a:extLst>
                <a:ext uri="{FF2B5EF4-FFF2-40B4-BE49-F238E27FC236}">
                  <a16:creationId xmlns:a16="http://schemas.microsoft.com/office/drawing/2014/main" id="{A9279E4C-0EAE-46BF-A9D7-4351AD4EFF93}"/>
                </a:ext>
              </a:extLst>
            </p:cNvPr>
            <p:cNvGrpSpPr/>
            <p:nvPr/>
          </p:nvGrpSpPr>
          <p:grpSpPr>
            <a:xfrm>
              <a:off x="4030024" y="1139535"/>
              <a:ext cx="1909585" cy="1507405"/>
              <a:chOff x="4800803" y="1898932"/>
              <a:chExt cx="1909585" cy="1507405"/>
            </a:xfrm>
          </p:grpSpPr>
          <p:sp>
            <p:nvSpPr>
              <p:cNvPr id="21" name="Rounded Rectangle 21">
                <a:extLst>
                  <a:ext uri="{FF2B5EF4-FFF2-40B4-BE49-F238E27FC236}">
                    <a16:creationId xmlns:a16="http://schemas.microsoft.com/office/drawing/2014/main" id="{36D47E84-ADE7-40D2-B19D-56B76A1A08CD}"/>
                  </a:ext>
                </a:extLst>
              </p:cNvPr>
              <p:cNvSpPr/>
              <p:nvPr/>
            </p:nvSpPr>
            <p:spPr>
              <a:xfrm>
                <a:off x="4867527" y="1898932"/>
                <a:ext cx="1685674" cy="1507405"/>
              </a:xfrm>
              <a:prstGeom prst="roundRect">
                <a:avLst/>
              </a:prstGeom>
              <a:solidFill>
                <a:schemeClr val="accent3">
                  <a:lumMod val="20000"/>
                  <a:lumOff val="80000"/>
                </a:schemeClr>
              </a:solidFill>
              <a:ln w="38100"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477FD1-5F99-4D83-9140-4FB23FF8C534}"/>
                  </a:ext>
                </a:extLst>
              </p:cNvPr>
              <p:cNvSpPr txBox="1"/>
              <p:nvPr/>
            </p:nvSpPr>
            <p:spPr>
              <a:xfrm>
                <a:off x="5180380" y="3053802"/>
                <a:ext cx="1077474" cy="307777"/>
              </a:xfrm>
              <a:prstGeom prst="rect">
                <a:avLst/>
              </a:prstGeom>
              <a:noFill/>
            </p:spPr>
            <p:txBody>
              <a:bodyPr wrap="none" rtlCol="0">
                <a:spAutoFit/>
              </a:bodyPr>
              <a:lstStyle/>
              <a:p>
                <a:r>
                  <a:rPr lang="en-US" sz="1400">
                    <a:solidFill>
                      <a:srgbClr val="002060"/>
                    </a:solidFill>
                  </a:rPr>
                  <a:t>Workspace</a:t>
                </a:r>
                <a:endParaRPr lang="en-US">
                  <a:solidFill>
                    <a:srgbClr val="002060"/>
                  </a:solidFill>
                </a:endParaRPr>
              </a:p>
            </p:txBody>
          </p:sp>
          <p:grpSp>
            <p:nvGrpSpPr>
              <p:cNvPr id="23" name="Group 22">
                <a:extLst>
                  <a:ext uri="{FF2B5EF4-FFF2-40B4-BE49-F238E27FC236}">
                    <a16:creationId xmlns:a16="http://schemas.microsoft.com/office/drawing/2014/main" id="{A689A183-A551-477F-AEC5-6CE2DE333C56}"/>
                  </a:ext>
                </a:extLst>
              </p:cNvPr>
              <p:cNvGrpSpPr/>
              <p:nvPr/>
            </p:nvGrpSpPr>
            <p:grpSpPr>
              <a:xfrm>
                <a:off x="4800803" y="1912627"/>
                <a:ext cx="1909585" cy="1312840"/>
                <a:chOff x="4862483" y="2175424"/>
                <a:chExt cx="1909585" cy="1312840"/>
              </a:xfrm>
            </p:grpSpPr>
            <p:pic>
              <p:nvPicPr>
                <p:cNvPr id="24" name="Picture 23" title="&quot;&quot;">
                  <a:extLst>
                    <a:ext uri="{FF2B5EF4-FFF2-40B4-BE49-F238E27FC236}">
                      <a16:creationId xmlns:a16="http://schemas.microsoft.com/office/drawing/2014/main" id="{8E80A261-E099-40A0-9198-E0C021F02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2483" y="2175424"/>
                  <a:ext cx="1909585" cy="1312840"/>
                </a:xfrm>
                <a:prstGeom prst="rect">
                  <a:avLst/>
                </a:prstGeom>
              </p:spPr>
            </p:pic>
            <p:pic>
              <p:nvPicPr>
                <p:cNvPr id="25" name="Picture 24" title="workspace screenshot">
                  <a:extLst>
                    <a:ext uri="{FF2B5EF4-FFF2-40B4-BE49-F238E27FC236}">
                      <a16:creationId xmlns:a16="http://schemas.microsoft.com/office/drawing/2014/main" id="{CFEE2559-C7FB-4B51-8703-2ACA0F90626C}"/>
                    </a:ext>
                  </a:extLst>
                </p:cNvPr>
                <p:cNvPicPr>
                  <a:picLocks noChangeAspect="1"/>
                </p:cNvPicPr>
                <p:nvPr/>
              </p:nvPicPr>
              <p:blipFill>
                <a:blip r:embed="rId9"/>
                <a:stretch>
                  <a:fillRect/>
                </a:stretch>
              </p:blipFill>
              <p:spPr>
                <a:xfrm>
                  <a:off x="5280797" y="2259573"/>
                  <a:ext cx="1017744" cy="571648"/>
                </a:xfrm>
                <a:prstGeom prst="rect">
                  <a:avLst/>
                </a:prstGeom>
              </p:spPr>
            </p:pic>
          </p:grpSp>
        </p:grpSp>
        <p:pic>
          <p:nvPicPr>
            <p:cNvPr id="36" name="Picture 35">
              <a:extLst>
                <a:ext uri="{FF2B5EF4-FFF2-40B4-BE49-F238E27FC236}">
                  <a16:creationId xmlns:a16="http://schemas.microsoft.com/office/drawing/2014/main" id="{E737A6D8-6945-45A5-95B0-79532D650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3689" y="4499841"/>
              <a:ext cx="3431976" cy="564969"/>
            </a:xfrm>
            <a:prstGeom prst="rect">
              <a:avLst/>
            </a:prstGeom>
          </p:spPr>
        </p:pic>
      </p:grpSp>
      <p:sp>
        <p:nvSpPr>
          <p:cNvPr id="33" name="Rectangle: Rounded Corners 32">
            <a:extLst>
              <a:ext uri="{FF2B5EF4-FFF2-40B4-BE49-F238E27FC236}">
                <a16:creationId xmlns:a16="http://schemas.microsoft.com/office/drawing/2014/main" id="{D91EB62B-A8E9-4246-B514-83F3A86416D0}"/>
              </a:ext>
            </a:extLst>
          </p:cNvPr>
          <p:cNvSpPr/>
          <p:nvPr/>
        </p:nvSpPr>
        <p:spPr>
          <a:xfrm>
            <a:off x="2988628" y="5803849"/>
            <a:ext cx="6205537"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11">
                  <a:extLst>
                    <a:ext uri="{A12FA001-AC4F-418D-AE19-62706E023703}">
                      <ahyp:hlinkClr xmlns:ahyp="http://schemas.microsoft.com/office/drawing/2018/hyperlinkcolor" val="tx"/>
                    </a:ext>
                  </a:extLst>
                </a:hlinkClick>
              </a:rPr>
              <a:t>Submission Options</a:t>
            </a:r>
            <a:endParaRPr lang="en-US" sz="2400">
              <a:solidFill>
                <a:schemeClr val="accent6">
                  <a:lumMod val="50000"/>
                </a:schemeClr>
              </a:solidFill>
            </a:endParaRPr>
          </a:p>
        </p:txBody>
      </p:sp>
    </p:spTree>
    <p:extLst>
      <p:ext uri="{BB962C8B-B14F-4D97-AF65-F5344CB8AC3E}">
        <p14:creationId xmlns:p14="http://schemas.microsoft.com/office/powerpoint/2010/main" val="426626502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1266738"/>
            <a:ext cx="7463991" cy="1014019"/>
          </a:xfrm>
        </p:spPr>
        <p:txBody>
          <a:bodyPr>
            <a:normAutofit/>
          </a:bodyPr>
          <a:lstStyle/>
          <a:p>
            <a:pPr>
              <a:spcAft>
                <a:spcPts val="1000"/>
              </a:spcAft>
            </a:pPr>
            <a:r>
              <a:rPr lang="en-US" sz="4400"/>
              <a:t>Write Application</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2450049"/>
            <a:ext cx="6668890" cy="3785419"/>
          </a:xfrm>
        </p:spPr>
        <p:txBody>
          <a:bodyPr>
            <a:normAutofit/>
          </a:bodyPr>
          <a:lstStyle/>
          <a:p>
            <a:r>
              <a:rPr lang="en-US" sz="3200"/>
              <a:t>Complete application forms and attachments</a:t>
            </a:r>
          </a:p>
          <a:p>
            <a:r>
              <a:rPr lang="en-US" sz="3200"/>
              <a:t>Write strong proposal that addresses review criteria</a:t>
            </a:r>
            <a:endParaRPr lang="en-US" sz="3000"/>
          </a:p>
          <a:p>
            <a:r>
              <a:rPr lang="en-US" sz="3200"/>
              <a:t>Read &amp; follow all instructions</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pic>
        <p:nvPicPr>
          <p:cNvPr id="6" name="Picture 5">
            <a:extLst>
              <a:ext uri="{FF2B5EF4-FFF2-40B4-BE49-F238E27FC236}">
                <a16:creationId xmlns:a16="http://schemas.microsoft.com/office/drawing/2014/main" id="{1E79C9DE-7EC6-47A4-8258-93A1B0F8A9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1266738"/>
            <a:ext cx="698224" cy="714462"/>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3" name="Rectangle 12">
            <a:extLst>
              <a:ext uri="{FF2B5EF4-FFF2-40B4-BE49-F238E27FC236}">
                <a16:creationId xmlns:a16="http://schemas.microsoft.com/office/drawing/2014/main" id="{8C3AFC25-AE4A-48A3-8B6C-CDE3029E3430}"/>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132E522-135B-40F1-83EB-A23486E6EC76}"/>
              </a:ext>
            </a:extLst>
          </p:cNvPr>
          <p:cNvSpPr/>
          <p:nvPr/>
        </p:nvSpPr>
        <p:spPr>
          <a:xfrm>
            <a:off x="595549" y="5719521"/>
            <a:ext cx="6608549"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Write Your Application</a:t>
            </a:r>
            <a:endParaRPr lang="en-US" sz="2400">
              <a:solidFill>
                <a:schemeClr val="accent6">
                  <a:lumMod val="50000"/>
                </a:schemeClr>
              </a:solidFill>
            </a:endParaRPr>
          </a:p>
        </p:txBody>
      </p:sp>
    </p:spTree>
    <p:extLst>
      <p:ext uri="{BB962C8B-B14F-4D97-AF65-F5344CB8AC3E}">
        <p14:creationId xmlns:p14="http://schemas.microsoft.com/office/powerpoint/2010/main" val="96081987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BBB27-025A-408F-B49F-DA447666F9F9}"/>
              </a:ext>
            </a:extLst>
          </p:cNvPr>
          <p:cNvSpPr>
            <a:spLocks noGrp="1"/>
          </p:cNvSpPr>
          <p:nvPr>
            <p:ph type="ctrTitle"/>
          </p:nvPr>
        </p:nvSpPr>
        <p:spPr>
          <a:xfrm>
            <a:off x="739395" y="-1545450"/>
            <a:ext cx="11426993" cy="1545450"/>
          </a:xfrm>
        </p:spPr>
        <p:txBody>
          <a:bodyPr/>
          <a:lstStyle/>
          <a:p>
            <a:r>
              <a:rPr lang="en-US">
                <a:solidFill>
                  <a:schemeClr val="bg1"/>
                </a:solidFill>
              </a:rPr>
              <a:t>Questions we’ll</a:t>
            </a:r>
            <a:r>
              <a:rPr lang="en-US" baseline="0">
                <a:solidFill>
                  <a:schemeClr val="bg1"/>
                </a:solidFill>
              </a:rPr>
              <a:t> cover</a:t>
            </a:r>
            <a:endParaRPr lang="en-US">
              <a:solidFill>
                <a:schemeClr val="bg1"/>
              </a:solidFill>
            </a:endParaRPr>
          </a:p>
        </p:txBody>
      </p:sp>
      <p:sp>
        <p:nvSpPr>
          <p:cNvPr id="4" name="TextBox 3">
            <a:extLst>
              <a:ext uri="{FF2B5EF4-FFF2-40B4-BE49-F238E27FC236}">
                <a16:creationId xmlns:a16="http://schemas.microsoft.com/office/drawing/2014/main" id="{B18850DC-EB73-486C-BA1E-0C64206FE38E}"/>
              </a:ext>
            </a:extLst>
          </p:cNvPr>
          <p:cNvSpPr txBox="1"/>
          <p:nvPr/>
        </p:nvSpPr>
        <p:spPr>
          <a:xfrm>
            <a:off x="4576251" y="635441"/>
            <a:ext cx="6997798" cy="5909408"/>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3200"/>
              <a:t>Where do I start?</a:t>
            </a:r>
          </a:p>
          <a:p>
            <a:pPr marL="457200" indent="-457200">
              <a:spcAft>
                <a:spcPts val="2400"/>
              </a:spcAft>
              <a:buFont typeface="Arial" panose="020B0604020202020204" pitchFamily="34" charset="0"/>
              <a:buChar char="•"/>
            </a:pPr>
            <a:r>
              <a:rPr lang="en-US" sz="3200"/>
              <a:t>Where’s the funding?</a:t>
            </a:r>
          </a:p>
          <a:p>
            <a:pPr marL="457200" indent="-457200">
              <a:spcAft>
                <a:spcPts val="2400"/>
              </a:spcAft>
              <a:buFont typeface="Arial" panose="020B0604020202020204" pitchFamily="34" charset="0"/>
              <a:buChar char="•"/>
            </a:pPr>
            <a:r>
              <a:rPr lang="en-US" sz="3200"/>
              <a:t>Where do I turn when I need help or advice?</a:t>
            </a:r>
          </a:p>
          <a:p>
            <a:pPr marL="457200" indent="-457200">
              <a:spcAft>
                <a:spcPts val="2400"/>
              </a:spcAft>
              <a:buFont typeface="Arial" panose="020B0604020202020204" pitchFamily="34" charset="0"/>
              <a:buChar char="•"/>
            </a:pPr>
            <a:r>
              <a:rPr lang="en-US" sz="3200"/>
              <a:t>What opportunities are available &amp; how can I find them?</a:t>
            </a:r>
          </a:p>
          <a:p>
            <a:pPr marL="457200" indent="-457200">
              <a:spcAft>
                <a:spcPts val="2400"/>
              </a:spcAft>
              <a:buFont typeface="Arial" panose="020B0604020202020204" pitchFamily="34" charset="0"/>
              <a:buChar char="•"/>
            </a:pPr>
            <a:r>
              <a:rPr lang="en-US" sz="3200"/>
              <a:t>What’s the application process &amp; how long does it take?</a:t>
            </a: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0" name="Graphic 19" descr="Questions">
            <a:extLst>
              <a:ext uri="{FF2B5EF4-FFF2-40B4-BE49-F238E27FC236}">
                <a16:creationId xmlns:a16="http://schemas.microsoft.com/office/drawing/2014/main" id="{31B0E1F5-E5D9-464B-BF26-5013538CF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377014675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3" name="Rectangle 2">
            <a:extLst>
              <a:ext uri="{FF2B5EF4-FFF2-40B4-BE49-F238E27FC236}">
                <a16:creationId xmlns:a16="http://schemas.microsoft.com/office/drawing/2014/main" id="{C1F31D49-6DC8-46CE-ABDB-1767927591B6}"/>
              </a:ext>
              <a:ext uri="{C183D7F6-B498-43B3-948B-1728B52AA6E4}">
                <adec:decorative xmlns:adec="http://schemas.microsoft.com/office/drawing/2017/decorative" val="1"/>
              </a:ext>
            </a:extLst>
          </p:cNvPr>
          <p:cNvSpPr/>
          <p:nvPr/>
        </p:nvSpPr>
        <p:spPr>
          <a:xfrm>
            <a:off x="8518358" y="1786855"/>
            <a:ext cx="2444817" cy="604007"/>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 name="Rectangle 4">
            <a:extLst>
              <a:ext uri="{FF2B5EF4-FFF2-40B4-BE49-F238E27FC236}">
                <a16:creationId xmlns:a16="http://schemas.microsoft.com/office/drawing/2014/main" id="{8CA67857-FE03-4EE4-915E-D4F03C1978DD}"/>
              </a:ext>
              <a:ext uri="{C183D7F6-B498-43B3-948B-1728B52AA6E4}">
                <adec:decorative xmlns:adec="http://schemas.microsoft.com/office/drawing/2017/decorative" val="1"/>
              </a:ext>
            </a:extLst>
          </p:cNvPr>
          <p:cNvSpPr/>
          <p:nvPr/>
        </p:nvSpPr>
        <p:spPr>
          <a:xfrm>
            <a:off x="1448156" y="5400086"/>
            <a:ext cx="1075126" cy="30623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6" name="Speech Bubble: Rectangle 5">
            <a:extLst>
              <a:ext uri="{FF2B5EF4-FFF2-40B4-BE49-F238E27FC236}">
                <a16:creationId xmlns:a16="http://schemas.microsoft.com/office/drawing/2014/main" id="{6F241DAC-11CE-491A-9545-89256B3F7C72}"/>
              </a:ext>
            </a:extLst>
          </p:cNvPr>
          <p:cNvSpPr/>
          <p:nvPr/>
        </p:nvSpPr>
        <p:spPr>
          <a:xfrm>
            <a:off x="3267596" y="2870606"/>
            <a:ext cx="4687747" cy="1851949"/>
          </a:xfrm>
          <a:prstGeom prst="wedgeRectCallout">
            <a:avLst>
              <a:gd name="adj1" fmla="val -68240"/>
              <a:gd name="adj2" fmla="val 968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rPr>
              <a:t>How to Apply – Application Guide</a:t>
            </a:r>
          </a:p>
        </p:txBody>
      </p:sp>
      <p:sp>
        <p:nvSpPr>
          <p:cNvPr id="7" name="Speech Bubble: Rectangle 6">
            <a:extLst>
              <a:ext uri="{FF2B5EF4-FFF2-40B4-BE49-F238E27FC236}">
                <a16:creationId xmlns:a16="http://schemas.microsoft.com/office/drawing/2014/main" id="{8DDBB82B-0C6A-4C3F-8C70-C5EDF54B04C8}"/>
              </a:ext>
            </a:extLst>
          </p:cNvPr>
          <p:cNvSpPr/>
          <p:nvPr/>
        </p:nvSpPr>
        <p:spPr>
          <a:xfrm>
            <a:off x="3267595" y="2870606"/>
            <a:ext cx="4687747" cy="1851949"/>
          </a:xfrm>
          <a:prstGeom prst="wedgeRectCallout">
            <a:avLst>
              <a:gd name="adj1" fmla="val 67316"/>
              <a:gd name="adj2" fmla="val -906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3">
                    <a:lumMod val="50000"/>
                  </a:schemeClr>
                </a:solidFill>
              </a:rPr>
              <a:t>How to Apply – Application Guide</a:t>
            </a:r>
          </a:p>
        </p:txBody>
      </p:sp>
      <p:sp>
        <p:nvSpPr>
          <p:cNvPr id="2" name="Title 1">
            <a:extLst>
              <a:ext uri="{FF2B5EF4-FFF2-40B4-BE49-F238E27FC236}">
                <a16:creationId xmlns:a16="http://schemas.microsoft.com/office/drawing/2014/main" id="{3395AD0D-6677-4D42-8053-2B83CCF2B300}"/>
              </a:ext>
            </a:extLst>
          </p:cNvPr>
          <p:cNvSpPr>
            <a:spLocks noGrp="1"/>
          </p:cNvSpPr>
          <p:nvPr>
            <p:ph type="title"/>
          </p:nvPr>
        </p:nvSpPr>
        <p:spPr>
          <a:xfrm>
            <a:off x="909106" y="-843856"/>
            <a:ext cx="9404723" cy="1400530"/>
          </a:xfrm>
        </p:spPr>
        <p:txBody>
          <a:bodyPr/>
          <a:lstStyle/>
          <a:p>
            <a:r>
              <a:rPr lang="en-US">
                <a:solidFill>
                  <a:srgbClr val="0E3770"/>
                </a:solidFill>
              </a:rPr>
              <a:t>How to Apply – Application Guide</a:t>
            </a:r>
          </a:p>
        </p:txBody>
      </p:sp>
      <p:sp>
        <p:nvSpPr>
          <p:cNvPr id="10" name="Rectangle: Rounded Corners 9">
            <a:extLst>
              <a:ext uri="{FF2B5EF4-FFF2-40B4-BE49-F238E27FC236}">
                <a16:creationId xmlns:a16="http://schemas.microsoft.com/office/drawing/2014/main" id="{89763949-7E18-4748-B933-28837E663CC2}"/>
              </a:ext>
            </a:extLst>
          </p:cNvPr>
          <p:cNvSpPr/>
          <p:nvPr/>
        </p:nvSpPr>
        <p:spPr>
          <a:xfrm>
            <a:off x="946983" y="6206312"/>
            <a:ext cx="10298034" cy="482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https://grants.nih.gov/grants/how-to-apply-application-guide.html</a:t>
            </a:r>
            <a:r>
              <a:rPr lang="en-US" sz="2400">
                <a:solidFill>
                  <a:schemeClr val="accent6">
                    <a:lumMod val="50000"/>
                  </a:schemeClr>
                </a:solidFill>
              </a:rPr>
              <a:t> </a:t>
            </a:r>
          </a:p>
        </p:txBody>
      </p:sp>
    </p:spTree>
    <p:custDataLst>
      <p:tags r:id="rId1"/>
    </p:custDataLst>
    <p:extLst>
      <p:ext uri="{BB962C8B-B14F-4D97-AF65-F5344CB8AC3E}">
        <p14:creationId xmlns:p14="http://schemas.microsoft.com/office/powerpoint/2010/main" val="125062978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9DF08-3D43-44A8-83A6-A87F14C67EEA}"/>
              </a:ext>
            </a:extLst>
          </p:cNvPr>
          <p:cNvSpPr>
            <a:spLocks noGrp="1"/>
          </p:cNvSpPr>
          <p:nvPr>
            <p:ph type="title"/>
          </p:nvPr>
        </p:nvSpPr>
        <p:spPr>
          <a:xfrm>
            <a:off x="102475" y="-871585"/>
            <a:ext cx="11987048" cy="1400530"/>
          </a:xfrm>
        </p:spPr>
        <p:txBody>
          <a:bodyPr/>
          <a:lstStyle/>
          <a:p>
            <a:r>
              <a:rPr lang="en-US">
                <a:solidFill>
                  <a:srgbClr val="0E3770"/>
                </a:solidFill>
              </a:rPr>
              <a:t>How to Apply Application Guide home page</a:t>
            </a:r>
          </a:p>
        </p:txBody>
      </p:sp>
      <p:pic>
        <p:nvPicPr>
          <p:cNvPr id="5" name="Picture 4" descr="How to Apply - Application Guide page">
            <a:extLst>
              <a:ext uri="{FF2B5EF4-FFF2-40B4-BE49-F238E27FC236}">
                <a16:creationId xmlns:a16="http://schemas.microsoft.com/office/drawing/2014/main" id="{C6047366-6235-4812-BD43-9106A56A855E}"/>
              </a:ext>
            </a:extLst>
          </p:cNvPr>
          <p:cNvPicPr>
            <a:picLocks noChangeAspect="1"/>
          </p:cNvPicPr>
          <p:nvPr/>
        </p:nvPicPr>
        <p:blipFill>
          <a:blip r:embed="rId4"/>
          <a:stretch>
            <a:fillRect/>
          </a:stretch>
        </p:blipFill>
        <p:spPr>
          <a:xfrm>
            <a:off x="269512" y="42633"/>
            <a:ext cx="11617687" cy="6759611"/>
          </a:xfrm>
          <a:prstGeom prst="rect">
            <a:avLst/>
          </a:prstGeom>
        </p:spPr>
      </p:pic>
    </p:spTree>
    <p:custDataLst>
      <p:tags r:id="rId1"/>
    </p:custDataLst>
    <p:extLst>
      <p:ext uri="{BB962C8B-B14F-4D97-AF65-F5344CB8AC3E}">
        <p14:creationId xmlns:p14="http://schemas.microsoft.com/office/powerpoint/2010/main" val="292530515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7739-332B-4300-B0D2-C283E345F0D8}"/>
              </a:ext>
            </a:extLst>
          </p:cNvPr>
          <p:cNvSpPr>
            <a:spLocks noGrp="1"/>
          </p:cNvSpPr>
          <p:nvPr>
            <p:ph type="title"/>
          </p:nvPr>
        </p:nvSpPr>
        <p:spPr>
          <a:xfrm>
            <a:off x="1825555" y="465970"/>
            <a:ext cx="9404723" cy="1400530"/>
          </a:xfrm>
        </p:spPr>
        <p:txBody>
          <a:bodyPr/>
          <a:lstStyle/>
          <a:p>
            <a:r>
              <a:rPr lang="en-US"/>
              <a:t>Follow All Instructions Carefully</a:t>
            </a:r>
          </a:p>
        </p:txBody>
      </p:sp>
      <p:pic>
        <p:nvPicPr>
          <p:cNvPr id="4" name="Picture 3" descr="In order of importance (least to most) - Application Guide, Funding Opportunity Announcement, and NIH Guide notices" title="Instructions can be found in multiple places">
            <a:extLst>
              <a:ext uri="{FF2B5EF4-FFF2-40B4-BE49-F238E27FC236}">
                <a16:creationId xmlns:a16="http://schemas.microsoft.com/office/drawing/2014/main" id="{F48BEB7F-7D02-4587-9DFF-A8304F0BE62E}"/>
              </a:ext>
            </a:extLst>
          </p:cNvPr>
          <p:cNvPicPr>
            <a:picLocks noChangeAspect="1"/>
          </p:cNvPicPr>
          <p:nvPr/>
        </p:nvPicPr>
        <p:blipFill>
          <a:blip r:embed="rId3"/>
          <a:stretch>
            <a:fillRect/>
          </a:stretch>
        </p:blipFill>
        <p:spPr>
          <a:xfrm>
            <a:off x="1084980" y="1576015"/>
            <a:ext cx="10022040" cy="4682068"/>
          </a:xfrm>
          <a:prstGeom prst="rect">
            <a:avLst/>
          </a:prstGeom>
        </p:spPr>
      </p:pic>
    </p:spTree>
    <p:extLst>
      <p:ext uri="{BB962C8B-B14F-4D97-AF65-F5344CB8AC3E}">
        <p14:creationId xmlns:p14="http://schemas.microsoft.com/office/powerpoint/2010/main" val="395935725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589666"/>
            <a:ext cx="7463991" cy="1014019"/>
          </a:xfrm>
        </p:spPr>
        <p:txBody>
          <a:bodyPr>
            <a:normAutofit/>
          </a:bodyPr>
          <a:lstStyle/>
          <a:p>
            <a:pPr>
              <a:spcAft>
                <a:spcPts val="1000"/>
              </a:spcAft>
            </a:pPr>
            <a:r>
              <a:rPr lang="en-US" sz="4400"/>
              <a:t>Submit Early!</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778718"/>
            <a:ext cx="7122702" cy="3785419"/>
          </a:xfrm>
        </p:spPr>
        <p:txBody>
          <a:bodyPr>
            <a:normAutofit/>
          </a:bodyPr>
          <a:lstStyle/>
          <a:p>
            <a:r>
              <a:rPr lang="en-US" sz="3200"/>
              <a:t>Applications routed through Grants.gov to NIH’s eRA Commons</a:t>
            </a:r>
          </a:p>
          <a:p>
            <a:r>
              <a:rPr lang="en-US" sz="3200"/>
              <a:t>Days before due date</a:t>
            </a:r>
          </a:p>
          <a:p>
            <a:pPr lvl="1"/>
            <a:r>
              <a:rPr lang="en-US" sz="3000"/>
              <a:t>Allow time to check application image in eRA Commons and address any unforeseen issues</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pic>
        <p:nvPicPr>
          <p:cNvPr id="6" name="Picture 5">
            <a:extLst>
              <a:ext uri="{FF2B5EF4-FFF2-40B4-BE49-F238E27FC236}">
                <a16:creationId xmlns:a16="http://schemas.microsoft.com/office/drawing/2014/main" id="{1E79C9DE-7EC6-47A4-8258-93A1B0F8A9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595407"/>
            <a:ext cx="698224" cy="714462"/>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5D983FC6-DA1C-4E29-B022-C0E27401E426}"/>
              </a:ext>
              <a:ext uri="{C183D7F6-B498-43B3-948B-1728B52AA6E4}">
                <adec:decorative xmlns:adec="http://schemas.microsoft.com/office/drawing/2017/decorative" val="1"/>
              </a:ext>
            </a:extLst>
          </p:cNvPr>
          <p:cNvSpPr/>
          <p:nvPr/>
        </p:nvSpPr>
        <p:spPr>
          <a:xfrm>
            <a:off x="10278347" y="1"/>
            <a:ext cx="1021314" cy="1075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7B050C6C-4CAC-4A84-9E97-29E6F53265B7}"/>
              </a:ext>
            </a:extLst>
          </p:cNvPr>
          <p:cNvSpPr/>
          <p:nvPr/>
        </p:nvSpPr>
        <p:spPr>
          <a:xfrm>
            <a:off x="595549" y="5719520"/>
            <a:ext cx="6608549"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How to Submit, Track and View Your Application</a:t>
            </a:r>
            <a:r>
              <a:rPr lang="en-US" sz="2400">
                <a:solidFill>
                  <a:schemeClr val="accent6">
                    <a:lumMod val="50000"/>
                  </a:schemeClr>
                </a:solidFill>
              </a:rPr>
              <a:t> </a:t>
            </a:r>
          </a:p>
        </p:txBody>
      </p:sp>
    </p:spTree>
    <p:extLst>
      <p:ext uri="{BB962C8B-B14F-4D97-AF65-F5344CB8AC3E}">
        <p14:creationId xmlns:p14="http://schemas.microsoft.com/office/powerpoint/2010/main" val="82999575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722728"/>
            <a:ext cx="7463991" cy="1014019"/>
          </a:xfrm>
        </p:spPr>
        <p:txBody>
          <a:bodyPr>
            <a:normAutofit/>
          </a:bodyPr>
          <a:lstStyle/>
          <a:p>
            <a:pPr>
              <a:spcAft>
                <a:spcPts val="1000"/>
              </a:spcAft>
            </a:pPr>
            <a:r>
              <a:rPr lang="en-US" sz="4400"/>
              <a:t>Receipt &amp; Referral</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906039"/>
            <a:ext cx="6668890" cy="3785419"/>
          </a:xfrm>
        </p:spPr>
        <p:txBody>
          <a:bodyPr vert="horz" lIns="91440" tIns="45720" rIns="91440" bIns="45720" rtlCol="0" anchor="t">
            <a:normAutofit fontScale="77500" lnSpcReduction="20000"/>
          </a:bodyPr>
          <a:lstStyle/>
          <a:p>
            <a:r>
              <a:rPr lang="en-US" sz="3200"/>
              <a:t>Additional application checks</a:t>
            </a:r>
          </a:p>
          <a:p>
            <a:r>
              <a:rPr lang="en-US" sz="3200"/>
              <a:t>Application Number assigned</a:t>
            </a:r>
          </a:p>
          <a:p>
            <a:r>
              <a:rPr lang="en-US" sz="3200"/>
              <a:t>IC assignment</a:t>
            </a:r>
          </a:p>
          <a:p>
            <a:r>
              <a:rPr lang="en-US" sz="3200"/>
              <a:t>Assignment to Integrated Review Group (IRG)</a:t>
            </a:r>
          </a:p>
          <a:p>
            <a:pPr lvl="1"/>
            <a:r>
              <a:rPr lang="en-US" sz="3000"/>
              <a:t>IRG Chief assigns study section</a:t>
            </a:r>
          </a:p>
          <a:p>
            <a:r>
              <a:rPr lang="en-US" sz="3200"/>
              <a:t>Assignment details placed in eRA Commons (~2 weeks)</a:t>
            </a:r>
            <a:endParaRPr lang="en-US" sz="3000"/>
          </a:p>
          <a:p>
            <a:r>
              <a:rPr lang="en-US" sz="3000"/>
              <a:t>It's all on your Commons Page</a:t>
            </a:r>
            <a:endParaRPr lang="en-US" sz="3200"/>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238988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4690495"/>
            <a:ext cx="3902138" cy="125246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347569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190AD36D-E267-42CD-8C1D-0026B27A65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8232" y="722728"/>
            <a:ext cx="767655" cy="758832"/>
          </a:xfrm>
          <a:prstGeom prst="rect">
            <a:avLst/>
          </a:prstGeom>
        </p:spPr>
      </p:pic>
      <p:sp>
        <p:nvSpPr>
          <p:cNvPr id="14" name="Rectangle 13">
            <a:extLst>
              <a:ext uri="{FF2B5EF4-FFF2-40B4-BE49-F238E27FC236}">
                <a16:creationId xmlns:a16="http://schemas.microsoft.com/office/drawing/2014/main" id="{8170CF8E-558C-4C86-9617-62C872CD27B4}"/>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E3AC6EE-A896-45A5-AD84-843D024BD8D3}"/>
              </a:ext>
            </a:extLst>
          </p:cNvPr>
          <p:cNvSpPr/>
          <p:nvPr/>
        </p:nvSpPr>
        <p:spPr>
          <a:xfrm>
            <a:off x="287676" y="5691459"/>
            <a:ext cx="6941498" cy="565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Submission &amp; Assignment</a:t>
            </a:r>
            <a:endParaRPr lang="en-US" sz="2400">
              <a:solidFill>
                <a:schemeClr val="accent6">
                  <a:lumMod val="50000"/>
                </a:schemeClr>
              </a:solidFill>
            </a:endParaRPr>
          </a:p>
        </p:txBody>
      </p:sp>
    </p:spTree>
    <p:extLst>
      <p:ext uri="{BB962C8B-B14F-4D97-AF65-F5344CB8AC3E}">
        <p14:creationId xmlns:p14="http://schemas.microsoft.com/office/powerpoint/2010/main" val="187062791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757451"/>
            <a:ext cx="7463991" cy="1014019"/>
          </a:xfrm>
        </p:spPr>
        <p:txBody>
          <a:bodyPr>
            <a:normAutofit/>
          </a:bodyPr>
          <a:lstStyle/>
          <a:p>
            <a:pPr>
              <a:spcAft>
                <a:spcPts val="1000"/>
              </a:spcAft>
            </a:pPr>
            <a:r>
              <a:rPr lang="en-US" sz="4400"/>
              <a:t>Peer Review</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940762"/>
            <a:ext cx="6668890" cy="3785419"/>
          </a:xfrm>
        </p:spPr>
        <p:txBody>
          <a:bodyPr>
            <a:normAutofit fontScale="92500" lnSpcReduction="10000"/>
          </a:bodyPr>
          <a:lstStyle/>
          <a:p>
            <a:r>
              <a:rPr lang="en-US" sz="3200"/>
              <a:t>Key contact – SRO</a:t>
            </a:r>
          </a:p>
          <a:p>
            <a:r>
              <a:rPr lang="en-US" sz="3200"/>
              <a:t>Study section reviews for scientific merit</a:t>
            </a:r>
          </a:p>
          <a:p>
            <a:r>
              <a:rPr lang="en-US" sz="3200"/>
              <a:t>Priority score &amp; percentile ranking in eRA Commons (2-3 days after meeting)</a:t>
            </a:r>
          </a:p>
          <a:p>
            <a:r>
              <a:rPr lang="en-US" sz="3200"/>
              <a:t>Summary statement in eRA Commons (~1 month)</a:t>
            </a:r>
            <a:endParaRPr lang="en-US" sz="3000"/>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238988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4690495"/>
            <a:ext cx="3902138" cy="125246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347569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54F5B39F-7393-4851-9E3A-97C0B7F6FE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8232" y="757451"/>
            <a:ext cx="767655" cy="758832"/>
          </a:xfrm>
          <a:prstGeom prst="rect">
            <a:avLst/>
          </a:prstGeom>
        </p:spPr>
      </p:pic>
      <p:sp>
        <p:nvSpPr>
          <p:cNvPr id="13" name="Rectangle 12">
            <a:extLst>
              <a:ext uri="{FF2B5EF4-FFF2-40B4-BE49-F238E27FC236}">
                <a16:creationId xmlns:a16="http://schemas.microsoft.com/office/drawing/2014/main" id="{912C0C2E-5340-483E-A666-D573602CC7EB}"/>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9640505-6671-4AAF-8975-AD64E830286F}"/>
              </a:ext>
            </a:extLst>
          </p:cNvPr>
          <p:cNvSpPr/>
          <p:nvPr/>
        </p:nvSpPr>
        <p:spPr>
          <a:xfrm>
            <a:off x="595549" y="5719520"/>
            <a:ext cx="6608549"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Initial Review, Results, and Appeals</a:t>
            </a:r>
            <a:endParaRPr lang="en-US" sz="2400">
              <a:solidFill>
                <a:schemeClr val="accent6">
                  <a:lumMod val="50000"/>
                </a:schemeClr>
              </a:solidFill>
            </a:endParaRPr>
          </a:p>
        </p:txBody>
      </p:sp>
    </p:spTree>
    <p:extLst>
      <p:ext uri="{BB962C8B-B14F-4D97-AF65-F5344CB8AC3E}">
        <p14:creationId xmlns:p14="http://schemas.microsoft.com/office/powerpoint/2010/main" val="300407827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71465"/>
            <a:ext cx="6123923" cy="1390207"/>
          </a:xfrm>
        </p:spPr>
        <p:txBody>
          <a:bodyPr>
            <a:normAutofit fontScale="90000"/>
          </a:bodyPr>
          <a:lstStyle/>
          <a:p>
            <a:pPr>
              <a:spcAft>
                <a:spcPts val="1000"/>
              </a:spcAft>
            </a:pPr>
            <a:r>
              <a:rPr lang="en-US" sz="4400"/>
              <a:t>Post-Review, Pre-Award &amp; Award Process</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891430"/>
            <a:ext cx="6931212" cy="4466143"/>
          </a:xfrm>
        </p:spPr>
        <p:txBody>
          <a:bodyPr vert="horz" lIns="91440" tIns="45720" rIns="91440" bIns="45720" rtlCol="0" anchor="t">
            <a:normAutofit/>
          </a:bodyPr>
          <a:lstStyle/>
          <a:p>
            <a:r>
              <a:rPr lang="en-US" sz="3200"/>
              <a:t>Key contacts – PO &amp; GMO/GMS</a:t>
            </a:r>
          </a:p>
          <a:p>
            <a:r>
              <a:rPr lang="en-US" sz="3200"/>
              <a:t>IC review</a:t>
            </a:r>
          </a:p>
          <a:p>
            <a:r>
              <a:rPr lang="en-US" sz="3200"/>
              <a:t>Just-in-time information may be requested </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500427"/>
            <a:ext cx="813248" cy="768564"/>
          </a:xfrm>
          <a:prstGeom prst="rect">
            <a:avLst/>
          </a:prstGeom>
        </p:spPr>
      </p:pic>
      <p:sp>
        <p:nvSpPr>
          <p:cNvPr id="13" name="Rectangle 12">
            <a:extLst>
              <a:ext uri="{FF2B5EF4-FFF2-40B4-BE49-F238E27FC236}">
                <a16:creationId xmlns:a16="http://schemas.microsoft.com/office/drawing/2014/main" id="{69E53735-E60B-4278-BFAC-FED0F06266F9}"/>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D4EAB5D-4C8C-4574-A37F-A7545ED1DAA9}"/>
              </a:ext>
            </a:extLst>
          </p:cNvPr>
          <p:cNvSpPr/>
          <p:nvPr/>
        </p:nvSpPr>
        <p:spPr>
          <a:xfrm>
            <a:off x="529263" y="4667888"/>
            <a:ext cx="6608549"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Pre-Award and Award Process</a:t>
            </a:r>
            <a:endParaRPr lang="en-US" sz="2400">
              <a:solidFill>
                <a:schemeClr val="accent6">
                  <a:lumMod val="50000"/>
                </a:schemeClr>
              </a:solidFill>
            </a:endParaRPr>
          </a:p>
        </p:txBody>
      </p:sp>
    </p:spTree>
    <p:extLst>
      <p:ext uri="{BB962C8B-B14F-4D97-AF65-F5344CB8AC3E}">
        <p14:creationId xmlns:p14="http://schemas.microsoft.com/office/powerpoint/2010/main" val="369893931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71465"/>
            <a:ext cx="7463991" cy="1014019"/>
          </a:xfrm>
        </p:spPr>
        <p:txBody>
          <a:bodyPr>
            <a:normAutofit fontScale="90000"/>
          </a:bodyPr>
          <a:lstStyle/>
          <a:p>
            <a:pPr>
              <a:spcAft>
                <a:spcPts val="1000"/>
              </a:spcAft>
            </a:pPr>
            <a:r>
              <a:rPr lang="en-US" sz="4400"/>
              <a:t>Pre-Award &amp; </a:t>
            </a:r>
            <a:br>
              <a:rPr lang="en-US" sz="4400"/>
            </a:br>
            <a:r>
              <a:rPr lang="en-US" sz="4400"/>
              <a:t>Award Process</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891430"/>
            <a:ext cx="6931212" cy="4466143"/>
          </a:xfrm>
        </p:spPr>
        <p:txBody>
          <a:bodyPr vert="horz" lIns="91440" tIns="45720" rIns="91440" bIns="45720" rtlCol="0" anchor="t">
            <a:normAutofit/>
          </a:bodyPr>
          <a:lstStyle/>
          <a:p>
            <a:r>
              <a:rPr lang="en-US" sz="3200"/>
              <a:t>Council – funding recommendations</a:t>
            </a:r>
          </a:p>
          <a:p>
            <a:r>
              <a:rPr lang="en-US" sz="3200"/>
              <a:t>IC Director – funding decisions</a:t>
            </a:r>
          </a:p>
          <a:p>
            <a:r>
              <a:rPr lang="en-US" sz="3200"/>
              <a:t>Notice of Award (~9 months) </a:t>
            </a:r>
          </a:p>
          <a:p>
            <a:r>
              <a:rPr lang="en-US" sz="3200"/>
              <a:t>Or Try again</a:t>
            </a:r>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500427"/>
            <a:ext cx="813248" cy="768564"/>
          </a:xfrm>
          <a:prstGeom prst="rect">
            <a:avLst/>
          </a:prstGeom>
        </p:spPr>
      </p:pic>
      <p:sp>
        <p:nvSpPr>
          <p:cNvPr id="13" name="Rectangle 12">
            <a:extLst>
              <a:ext uri="{FF2B5EF4-FFF2-40B4-BE49-F238E27FC236}">
                <a16:creationId xmlns:a16="http://schemas.microsoft.com/office/drawing/2014/main" id="{B4CD1CB6-3455-4F38-A037-B81BC636C4F6}"/>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14292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BF3-081F-4BDA-B6FB-65C79292448B}"/>
              </a:ext>
            </a:extLst>
          </p:cNvPr>
          <p:cNvSpPr>
            <a:spLocks noGrp="1"/>
          </p:cNvSpPr>
          <p:nvPr>
            <p:ph type="title"/>
          </p:nvPr>
        </p:nvSpPr>
        <p:spPr/>
        <p:txBody>
          <a:bodyPr/>
          <a:lstStyle/>
          <a:p>
            <a:r>
              <a:rPr lang="en-US"/>
              <a:t>Notice of Award (</a:t>
            </a:r>
            <a:r>
              <a:rPr lang="en-US" err="1"/>
              <a:t>NoA</a:t>
            </a:r>
            <a:r>
              <a:rPr lang="en-US"/>
              <a:t>)</a:t>
            </a:r>
          </a:p>
        </p:txBody>
      </p:sp>
      <p:sp>
        <p:nvSpPr>
          <p:cNvPr id="3" name="Content Placeholder 2">
            <a:extLst>
              <a:ext uri="{FF2B5EF4-FFF2-40B4-BE49-F238E27FC236}">
                <a16:creationId xmlns:a16="http://schemas.microsoft.com/office/drawing/2014/main" id="{2AA9FE69-A99C-469D-A9E9-F9FCF4BCDB07}"/>
              </a:ext>
            </a:extLst>
          </p:cNvPr>
          <p:cNvSpPr>
            <a:spLocks noGrp="1"/>
          </p:cNvSpPr>
          <p:nvPr>
            <p:ph idx="1"/>
          </p:nvPr>
        </p:nvSpPr>
        <p:spPr/>
        <p:txBody>
          <a:bodyPr>
            <a:normAutofit/>
          </a:bodyPr>
          <a:lstStyle/>
          <a:p>
            <a:r>
              <a:rPr lang="en-US" sz="3200"/>
              <a:t>Legally binding document</a:t>
            </a:r>
          </a:p>
          <a:p>
            <a:pPr lvl="1"/>
            <a:r>
              <a:rPr lang="en-US" sz="2800"/>
              <a:t>Award data and fiscal information</a:t>
            </a:r>
          </a:p>
          <a:p>
            <a:pPr lvl="1"/>
            <a:r>
              <a:rPr lang="en-US" sz="2800"/>
              <a:t>Grant payment information</a:t>
            </a:r>
          </a:p>
          <a:p>
            <a:pPr lvl="1"/>
            <a:r>
              <a:rPr lang="en-US" sz="2800"/>
              <a:t>Terms and conditions of award</a:t>
            </a:r>
          </a:p>
          <a:p>
            <a:r>
              <a:rPr lang="en-US" sz="3200"/>
              <a:t>Grantee accepts terms and conditions of award as soon as funds are drawn down</a:t>
            </a:r>
          </a:p>
        </p:txBody>
      </p:sp>
    </p:spTree>
    <p:extLst>
      <p:ext uri="{BB962C8B-B14F-4D97-AF65-F5344CB8AC3E}">
        <p14:creationId xmlns:p14="http://schemas.microsoft.com/office/powerpoint/2010/main" val="100797049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BF3-081F-4BDA-B6FB-65C79292448B}"/>
              </a:ext>
            </a:extLst>
          </p:cNvPr>
          <p:cNvSpPr>
            <a:spLocks noGrp="1"/>
          </p:cNvSpPr>
          <p:nvPr>
            <p:ph type="title"/>
          </p:nvPr>
        </p:nvSpPr>
        <p:spPr/>
        <p:txBody>
          <a:bodyPr/>
          <a:lstStyle/>
          <a:p>
            <a:r>
              <a:rPr lang="en-US"/>
              <a:t>NIH Grants Policy Statement</a:t>
            </a:r>
          </a:p>
        </p:txBody>
      </p:sp>
      <p:pic>
        <p:nvPicPr>
          <p:cNvPr id="4" name="Picture 3" descr="cover of NIH Grants Policy Statement">
            <a:extLst>
              <a:ext uri="{FF2B5EF4-FFF2-40B4-BE49-F238E27FC236}">
                <a16:creationId xmlns:a16="http://schemas.microsoft.com/office/drawing/2014/main" id="{D583E5AF-4D1A-4CFA-91BB-F2E76EADD7C1}"/>
              </a:ext>
            </a:extLst>
          </p:cNvPr>
          <p:cNvPicPr>
            <a:picLocks noChangeAspect="1"/>
          </p:cNvPicPr>
          <p:nvPr/>
        </p:nvPicPr>
        <p:blipFill>
          <a:blip r:embed="rId3"/>
          <a:stretch>
            <a:fillRect/>
          </a:stretch>
        </p:blipFill>
        <p:spPr>
          <a:xfrm>
            <a:off x="7847635" y="1439597"/>
            <a:ext cx="3400738" cy="4423219"/>
          </a:xfrm>
          <a:prstGeom prst="rect">
            <a:avLst/>
          </a:prstGeom>
        </p:spPr>
      </p:pic>
      <p:sp>
        <p:nvSpPr>
          <p:cNvPr id="3" name="Content Placeholder 2">
            <a:extLst>
              <a:ext uri="{FF2B5EF4-FFF2-40B4-BE49-F238E27FC236}">
                <a16:creationId xmlns:a16="http://schemas.microsoft.com/office/drawing/2014/main" id="{2AA9FE69-A99C-469D-A9E9-F9FCF4BCDB07}"/>
              </a:ext>
            </a:extLst>
          </p:cNvPr>
          <p:cNvSpPr>
            <a:spLocks noGrp="1"/>
          </p:cNvSpPr>
          <p:nvPr>
            <p:ph idx="1"/>
          </p:nvPr>
        </p:nvSpPr>
        <p:spPr>
          <a:xfrm>
            <a:off x="1103312" y="2052918"/>
            <a:ext cx="6744323" cy="4195481"/>
          </a:xfrm>
        </p:spPr>
        <p:txBody>
          <a:bodyPr>
            <a:normAutofit/>
          </a:bodyPr>
          <a:lstStyle/>
          <a:p>
            <a:r>
              <a:rPr lang="en-US" sz="3200"/>
              <a:t>Term and condition of grant awards</a:t>
            </a:r>
          </a:p>
          <a:p>
            <a:r>
              <a:rPr lang="en-US" sz="3200"/>
              <a:t>Explicitly defines roles, responsibilities</a:t>
            </a:r>
          </a:p>
          <a:p>
            <a:r>
              <a:rPr lang="en-US" sz="3200"/>
              <a:t>Updated each fall </a:t>
            </a:r>
          </a:p>
        </p:txBody>
      </p:sp>
      <p:sp>
        <p:nvSpPr>
          <p:cNvPr id="5" name="Rectangle: Rounded Corners 4">
            <a:extLst>
              <a:ext uri="{FF2B5EF4-FFF2-40B4-BE49-F238E27FC236}">
                <a16:creationId xmlns:a16="http://schemas.microsoft.com/office/drawing/2014/main" id="{6FAFCBF9-73EE-4379-83EE-188F084430C8}"/>
              </a:ext>
            </a:extLst>
          </p:cNvPr>
          <p:cNvSpPr/>
          <p:nvPr/>
        </p:nvSpPr>
        <p:spPr>
          <a:xfrm>
            <a:off x="1171199" y="5181596"/>
            <a:ext cx="6010438"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4">
                  <a:extLst>
                    <a:ext uri="{A12FA001-AC4F-418D-AE19-62706E023703}">
                      <ahyp:hlinkClr xmlns:ahyp="http://schemas.microsoft.com/office/drawing/2018/hyperlinkcolor" val="tx"/>
                    </a:ext>
                  </a:extLst>
                </a:hlinkClick>
              </a:rPr>
              <a:t>NIH Grants Policy Statement</a:t>
            </a:r>
            <a:endParaRPr lang="en-US" sz="2400">
              <a:solidFill>
                <a:schemeClr val="accent6">
                  <a:lumMod val="50000"/>
                </a:schemeClr>
              </a:solidFill>
            </a:endParaRPr>
          </a:p>
        </p:txBody>
      </p:sp>
    </p:spTree>
    <p:extLst>
      <p:ext uri="{BB962C8B-B14F-4D97-AF65-F5344CB8AC3E}">
        <p14:creationId xmlns:p14="http://schemas.microsoft.com/office/powerpoint/2010/main" val="24695911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C1665-7D1A-4D80-A99B-19FD96273D04}"/>
              </a:ext>
            </a:extLst>
          </p:cNvPr>
          <p:cNvSpPr>
            <a:spLocks noGrp="1"/>
          </p:cNvSpPr>
          <p:nvPr>
            <p:ph type="ctrTitle"/>
          </p:nvPr>
        </p:nvSpPr>
        <p:spPr>
          <a:xfrm>
            <a:off x="4481965" y="2715502"/>
            <a:ext cx="7294876" cy="1426993"/>
          </a:xfrm>
        </p:spPr>
        <p:txBody>
          <a:bodyPr/>
          <a:lstStyle/>
          <a:p>
            <a:r>
              <a:rPr lang="en-US" sz="6600" b="1">
                <a:solidFill>
                  <a:srgbClr val="92D050"/>
                </a:solidFill>
              </a:rPr>
              <a:t>Where do I start?</a:t>
            </a:r>
          </a:p>
        </p:txBody>
      </p:sp>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C4F24F57-DFBC-49E6-B87B-B23FEFF5E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Tree>
    <p:extLst>
      <p:ext uri="{BB962C8B-B14F-4D97-AF65-F5344CB8AC3E}">
        <p14:creationId xmlns:p14="http://schemas.microsoft.com/office/powerpoint/2010/main" val="235127083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027996"/>
            <a:ext cx="7463991" cy="1204869"/>
          </a:xfrm>
        </p:spPr>
        <p:txBody>
          <a:bodyPr>
            <a:normAutofit fontScale="90000"/>
          </a:bodyPr>
          <a:lstStyle/>
          <a:p>
            <a:pPr>
              <a:spcAft>
                <a:spcPts val="1000"/>
              </a:spcAft>
            </a:pPr>
            <a:r>
              <a:rPr lang="en-US" sz="4400"/>
              <a:t>Post-Award Monitoring &amp; Reporting</a:t>
            </a: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639" y="1356958"/>
            <a:ext cx="813248" cy="768564"/>
          </a:xfrm>
          <a:prstGeom prst="rect">
            <a:avLst/>
          </a:prstGeom>
        </p:spPr>
      </p:pic>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2450049"/>
            <a:ext cx="6668890" cy="3785419"/>
          </a:xfrm>
        </p:spPr>
        <p:txBody>
          <a:bodyPr vert="horz" lIns="91440" tIns="45720" rIns="91440" bIns="45720" rtlCol="0" anchor="t">
            <a:normAutofit/>
          </a:bodyPr>
          <a:lstStyle/>
          <a:p>
            <a:r>
              <a:rPr lang="en-US" sz="3200"/>
              <a:t>Reports on research progress</a:t>
            </a:r>
          </a:p>
          <a:p>
            <a:r>
              <a:rPr lang="en-US" sz="3200"/>
              <a:t>Prior approval requests</a:t>
            </a:r>
          </a:p>
          <a:p>
            <a:r>
              <a:rPr lang="en-US" sz="3200"/>
              <a:t>Audits</a:t>
            </a:r>
          </a:p>
          <a:p>
            <a:r>
              <a:rPr lang="en-US" sz="3200"/>
              <a:t>Site visits</a:t>
            </a:r>
            <a:endParaRPr lang="en-US" sz="3000"/>
          </a:p>
          <a:p>
            <a:pPr marL="0" indent="0">
              <a:buNone/>
            </a:pPr>
            <a:endParaRPr lang="en-US" sz="320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4"/>
          <a:stretch>
            <a:fillRect/>
          </a:stretch>
        </p:blipFill>
        <p:spPr>
          <a:xfrm>
            <a:off x="7837118" y="1075888"/>
            <a:ext cx="3902138" cy="4867069"/>
          </a:xfrm>
          <a:prstGeom prst="rect">
            <a:avLst/>
          </a:prstGeom>
        </p:spPr>
      </p:pic>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347122D1-3C38-4E8F-90C6-8853128EA201}"/>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FFA93FF-4F2E-4C65-8A34-35479AC5EA9F}"/>
              </a:ext>
            </a:extLst>
          </p:cNvPr>
          <p:cNvSpPr/>
          <p:nvPr/>
        </p:nvSpPr>
        <p:spPr>
          <a:xfrm>
            <a:off x="529263" y="5138388"/>
            <a:ext cx="6699910" cy="804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resource … </a:t>
            </a:r>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Post-Award Monitoring and Reporting</a:t>
            </a:r>
            <a:endParaRPr lang="en-US" sz="2400">
              <a:solidFill>
                <a:schemeClr val="accent6">
                  <a:lumMod val="50000"/>
                </a:schemeClr>
              </a:solidFill>
            </a:endParaRPr>
          </a:p>
        </p:txBody>
      </p:sp>
    </p:spTree>
    <p:extLst>
      <p:ext uri="{BB962C8B-B14F-4D97-AF65-F5344CB8AC3E}">
        <p14:creationId xmlns:p14="http://schemas.microsoft.com/office/powerpoint/2010/main" val="305263410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8E50-2339-4D3E-AEF5-22DF68A7EDC1}"/>
              </a:ext>
            </a:extLst>
          </p:cNvPr>
          <p:cNvSpPr>
            <a:spLocks noGrp="1"/>
          </p:cNvSpPr>
          <p:nvPr>
            <p:ph type="title"/>
          </p:nvPr>
        </p:nvSpPr>
        <p:spPr>
          <a:xfrm>
            <a:off x="647701" y="2971800"/>
            <a:ext cx="3339281" cy="914400"/>
          </a:xfrm>
        </p:spPr>
        <p:txBody>
          <a:bodyPr vert="horz" lIns="91440" tIns="45720" rIns="91440" bIns="45720" rtlCol="0" anchor="b">
            <a:normAutofit/>
          </a:bodyPr>
          <a:lstStyle/>
          <a:p>
            <a:r>
              <a:rPr lang="en-US" sz="5100"/>
              <a:t>Questions</a:t>
            </a:r>
          </a:p>
        </p:txBody>
      </p:sp>
      <p:pic>
        <p:nvPicPr>
          <p:cNvPr id="5" name="Picture 4">
            <a:extLst>
              <a:ext uri="{FF2B5EF4-FFF2-40B4-BE49-F238E27FC236}">
                <a16:creationId xmlns:a16="http://schemas.microsoft.com/office/drawing/2014/main" id="{3B67A23E-EF13-49F2-B38D-1A1884B5ED0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610" r="10629" b="-1"/>
          <a:stretch/>
        </p:blipFill>
        <p:spPr>
          <a:xfrm>
            <a:off x="4634682" y="10"/>
            <a:ext cx="7557319" cy="6857990"/>
          </a:xfrm>
          <a:prstGeom prst="rect">
            <a:avLst/>
          </a:prstGeom>
        </p:spPr>
      </p:pic>
      <p:sp>
        <p:nvSpPr>
          <p:cNvPr id="4" name="Rectangle: Rounded Corners 3">
            <a:extLst>
              <a:ext uri="{FF2B5EF4-FFF2-40B4-BE49-F238E27FC236}">
                <a16:creationId xmlns:a16="http://schemas.microsoft.com/office/drawing/2014/main" id="{C026D621-9A8F-4BA3-80D3-C0DA2757BE0B}"/>
              </a:ext>
            </a:extLst>
          </p:cNvPr>
          <p:cNvSpPr/>
          <p:nvPr/>
        </p:nvSpPr>
        <p:spPr>
          <a:xfrm>
            <a:off x="772419" y="4254811"/>
            <a:ext cx="4847546" cy="563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rPr>
              <a:t>Related sessions … all of them!</a:t>
            </a:r>
          </a:p>
        </p:txBody>
      </p:sp>
    </p:spTree>
    <p:extLst>
      <p:ext uri="{BB962C8B-B14F-4D97-AF65-F5344CB8AC3E}">
        <p14:creationId xmlns:p14="http://schemas.microsoft.com/office/powerpoint/2010/main" val="416746327"/>
      </p:ext>
    </p:extLst>
  </p:cSld>
  <p:clrMapOvr>
    <a:masterClrMapping/>
  </p:clrMapOvr>
  <p:transition spd="slow" advClick="0" advTm="30000"/>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4872012" y="1447800"/>
            <a:ext cx="5222325" cy="3329581"/>
          </a:xfrm>
        </p:spPr>
        <p:txBody>
          <a:bodyPr>
            <a:normAutofit/>
          </a:bodyPr>
          <a:lstStyle/>
          <a:p>
            <a:pPr>
              <a:lnSpc>
                <a:spcPct val="90000"/>
              </a:lnSpc>
            </a:pPr>
            <a:r>
              <a:rPr lang="en-US" sz="6700"/>
              <a:t>Stay Connected</a:t>
            </a:r>
          </a:p>
        </p:txBody>
      </p:sp>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Graphic 5" descr="Workforce Management">
            <a:extLst>
              <a:ext uri="{FF2B5EF4-FFF2-40B4-BE49-F238E27FC236}">
                <a16:creationId xmlns:a16="http://schemas.microsoft.com/office/drawing/2014/main" id="{4F572071-FC99-48A8-B78C-740FFE1A9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176115053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News and Event tab in top navigation of grants.nih.gov home page&#10;">
            <a:extLst>
              <a:ext uri="{FF2B5EF4-FFF2-40B4-BE49-F238E27FC236}">
                <a16:creationId xmlns:a16="http://schemas.microsoft.com/office/drawing/2014/main" id="{03EEB672-6F36-46AC-B35A-B1F397B0B802}"/>
              </a:ext>
            </a:extLst>
          </p:cNvPr>
          <p:cNvPicPr>
            <a:picLocks noChangeAspect="1"/>
          </p:cNvPicPr>
          <p:nvPr/>
        </p:nvPicPr>
        <p:blipFill>
          <a:blip r:embed="rId3"/>
          <a:stretch>
            <a:fillRect/>
          </a:stretch>
        </p:blipFill>
        <p:spPr>
          <a:xfrm>
            <a:off x="147263" y="1455387"/>
            <a:ext cx="11897474" cy="4949895"/>
          </a:xfrm>
          <a:prstGeom prst="rect">
            <a:avLst/>
          </a:prstGeom>
        </p:spPr>
      </p:pic>
      <p:sp>
        <p:nvSpPr>
          <p:cNvPr id="2" name="Title 1">
            <a:extLst>
              <a:ext uri="{FF2B5EF4-FFF2-40B4-BE49-F238E27FC236}">
                <a16:creationId xmlns:a16="http://schemas.microsoft.com/office/drawing/2014/main" id="{22E4987F-7D8A-4AAD-AE36-4401E647B147}"/>
              </a:ext>
            </a:extLst>
          </p:cNvPr>
          <p:cNvSpPr>
            <a:spLocks noGrp="1"/>
          </p:cNvSpPr>
          <p:nvPr>
            <p:ph type="title"/>
          </p:nvPr>
        </p:nvSpPr>
        <p:spPr/>
        <p:txBody>
          <a:bodyPr/>
          <a:lstStyle/>
          <a:p>
            <a:r>
              <a:rPr lang="en-US"/>
              <a:t>Stay Connected – News &amp; Events</a:t>
            </a:r>
          </a:p>
        </p:txBody>
      </p:sp>
      <p:sp>
        <p:nvSpPr>
          <p:cNvPr id="4" name="Rectangle 3">
            <a:extLst>
              <a:ext uri="{FF2B5EF4-FFF2-40B4-BE49-F238E27FC236}">
                <a16:creationId xmlns:a16="http://schemas.microsoft.com/office/drawing/2014/main" id="{BCF59F05-FD74-45A2-B760-C349E6FAB4EB}"/>
              </a:ext>
              <a:ext uri="{C183D7F6-B498-43B3-948B-1728B52AA6E4}">
                <adec:decorative xmlns:adec="http://schemas.microsoft.com/office/drawing/2017/decorative" val="1"/>
              </a:ext>
            </a:extLst>
          </p:cNvPr>
          <p:cNvSpPr/>
          <p:nvPr/>
        </p:nvSpPr>
        <p:spPr>
          <a:xfrm>
            <a:off x="7859730" y="2565732"/>
            <a:ext cx="1571945" cy="33761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8" name="Rectangle 7">
            <a:extLst>
              <a:ext uri="{FF2B5EF4-FFF2-40B4-BE49-F238E27FC236}">
                <a16:creationId xmlns:a16="http://schemas.microsoft.com/office/drawing/2014/main" id="{7F876C55-9FC2-44D5-A9B3-BF2342868C2C}"/>
              </a:ext>
              <a:ext uri="{C183D7F6-B498-43B3-948B-1728B52AA6E4}">
                <adec:decorative xmlns:adec="http://schemas.microsoft.com/office/drawing/2017/decorative" val="1"/>
              </a:ext>
            </a:extLst>
          </p:cNvPr>
          <p:cNvSpPr/>
          <p:nvPr/>
        </p:nvSpPr>
        <p:spPr>
          <a:xfrm>
            <a:off x="2233737" y="2903346"/>
            <a:ext cx="9643189" cy="3261148"/>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145349492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4885675" y="1764208"/>
            <a:ext cx="7055313" cy="3329581"/>
          </a:xfrm>
        </p:spPr>
        <p:txBody>
          <a:bodyPr>
            <a:normAutofit/>
          </a:bodyPr>
          <a:lstStyle/>
          <a:p>
            <a:pPr>
              <a:lnSpc>
                <a:spcPct val="90000"/>
              </a:lnSpc>
            </a:pPr>
            <a:r>
              <a:rPr lang="en-US" sz="6700" dirty="0"/>
              <a:t>Consolidated Resource List</a:t>
            </a:r>
            <a:br>
              <a:rPr lang="en-US" sz="6700" dirty="0"/>
            </a:br>
            <a:endParaRPr lang="en-US" sz="6700" dirty="0"/>
          </a:p>
        </p:txBody>
      </p:sp>
      <p:sp>
        <p:nvSpPr>
          <p:cNvPr id="9" name="Rectangle 8">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Graphic 6" descr="Books">
            <a:extLst>
              <a:ext uri="{FF2B5EF4-FFF2-40B4-BE49-F238E27FC236}">
                <a16:creationId xmlns:a16="http://schemas.microsoft.com/office/drawing/2014/main" id="{2FC324C7-74B4-4AEE-8964-8AD0625FAC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97322653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General</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804671"/>
            <a:ext cx="6399930" cy="4805019"/>
          </a:xfrm>
        </p:spPr>
        <p:txBody>
          <a:bodyPr anchor="ctr">
            <a:normAutofit/>
          </a:bodyPr>
          <a:lstStyle/>
          <a:p>
            <a:pPr marL="0" indent="0">
              <a:spcBef>
                <a:spcPts val="0"/>
              </a:spcBef>
              <a:spcAft>
                <a:spcPts val="1200"/>
              </a:spcAft>
              <a:buNone/>
            </a:pPr>
            <a:endParaRPr lang="en-US" b="1"/>
          </a:p>
          <a:p>
            <a:pPr>
              <a:spcBef>
                <a:spcPts val="0"/>
              </a:spcBef>
              <a:spcAft>
                <a:spcPts val="1800"/>
              </a:spcAft>
              <a:buFont typeface="Arial" pitchFamily="34" charset="0"/>
              <a:buChar char="•"/>
            </a:pPr>
            <a:r>
              <a:rPr lang="en-US" sz="2400" b="1">
                <a:latin typeface="+mn-lt"/>
              </a:rPr>
              <a:t>NIH Grants and Funding </a:t>
            </a:r>
            <a:br>
              <a:rPr lang="en-US" sz="2400" b="1">
                <a:latin typeface="+mn-lt"/>
              </a:rPr>
            </a:br>
            <a:r>
              <a:rPr lang="en-US" sz="2400">
                <a:latin typeface="+mn-lt"/>
                <a:hlinkClick r:id="rId5" tooltip="NIH Grants and Funding"/>
              </a:rPr>
              <a:t>https://grants.nih.gov/grants/oer.htm</a:t>
            </a:r>
            <a:endParaRPr lang="en-US" sz="2400" b="1">
              <a:latin typeface="+mn-lt"/>
            </a:endParaRPr>
          </a:p>
          <a:p>
            <a:pPr marL="342900" indent="-342900">
              <a:spcBef>
                <a:spcPts val="0"/>
              </a:spcBef>
              <a:spcAft>
                <a:spcPts val="1800"/>
              </a:spcAft>
              <a:buFont typeface="Arial" pitchFamily="34" charset="0"/>
              <a:buChar char="•"/>
            </a:pPr>
            <a:r>
              <a:rPr lang="en-US" sz="2400" b="1">
                <a:latin typeface="+mn-lt"/>
              </a:rPr>
              <a:t>NIH Grants Policy Statement</a:t>
            </a:r>
            <a:br>
              <a:rPr lang="en-US" sz="2400" b="1">
                <a:latin typeface="+mn-lt"/>
              </a:rPr>
            </a:br>
            <a:r>
              <a:rPr lang="en-US" sz="2400" b="0" i="0">
                <a:solidFill>
                  <a:srgbClr val="FFFFFF"/>
                </a:solidFill>
                <a:effectLst/>
                <a:latin typeface="+mn-lt"/>
                <a:hlinkClick r:id="rId6"/>
              </a:rPr>
              <a:t>https://grants.nih.gov/policy/nihgps/index.htm</a:t>
            </a:r>
            <a:r>
              <a:rPr lang="en-US" sz="2400" b="0" i="0">
                <a:solidFill>
                  <a:srgbClr val="FFFFFF"/>
                </a:solidFill>
                <a:effectLst/>
                <a:latin typeface="+mn-lt"/>
              </a:rPr>
              <a:t> </a:t>
            </a:r>
          </a:p>
        </p:txBody>
      </p:sp>
    </p:spTree>
    <p:extLst>
      <p:ext uri="{BB962C8B-B14F-4D97-AF65-F5344CB8AC3E}">
        <p14:creationId xmlns:p14="http://schemas.microsoft.com/office/powerpoint/2010/main" val="2722892159"/>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673331" cy="5248656"/>
          </a:xfrm>
        </p:spPr>
        <p:txBody>
          <a:bodyPr anchor="ctr">
            <a:normAutofit/>
          </a:bodyPr>
          <a:lstStyle/>
          <a:p>
            <a:pPr algn="ctr"/>
            <a:r>
              <a:rPr lang="en-US"/>
              <a:t>Resources: </a:t>
            </a:r>
            <a:r>
              <a:rPr lang="en-US" b="1"/>
              <a:t>ICs &amp; Staff</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88369"/>
            <a:ext cx="6399930" cy="5538124"/>
          </a:xfrm>
        </p:spPr>
        <p:txBody>
          <a:bodyPr anchor="ctr">
            <a:noAutofit/>
          </a:bodyPr>
          <a:lstStyle/>
          <a:p>
            <a:pPr>
              <a:spcBef>
                <a:spcPts val="0"/>
              </a:spcBef>
              <a:spcAft>
                <a:spcPts val="1800"/>
              </a:spcAft>
              <a:buFont typeface="Arial" pitchFamily="34" charset="0"/>
              <a:buChar char="•"/>
            </a:pPr>
            <a:r>
              <a:rPr lang="en-US" sz="2400" b="1">
                <a:latin typeface="+mn-lt"/>
              </a:rPr>
              <a:t>NIH Institutes, Centers, and Offices</a:t>
            </a:r>
            <a:br>
              <a:rPr lang="en-US" sz="2400" b="1">
                <a:latin typeface="+mn-lt"/>
              </a:rPr>
            </a:br>
            <a:r>
              <a:rPr lang="en-US" sz="2400" b="0" i="0">
                <a:solidFill>
                  <a:srgbClr val="FFFFFF"/>
                </a:solidFill>
                <a:effectLst/>
                <a:latin typeface="+mn-lt"/>
                <a:hlinkClick r:id="rId5"/>
              </a:rPr>
              <a:t>https://www.nih.gov/institutes-nih/list-nih-institutes-centers-offices</a:t>
            </a:r>
            <a:r>
              <a:rPr lang="en-US" sz="2400" b="0" i="0">
                <a:solidFill>
                  <a:srgbClr val="FFFFFF"/>
                </a:solidFill>
                <a:effectLst/>
                <a:latin typeface="+mn-lt"/>
              </a:rPr>
              <a:t> </a:t>
            </a:r>
            <a:endParaRPr lang="en-US" sz="2400" b="1">
              <a:latin typeface="+mn-lt"/>
            </a:endParaRPr>
          </a:p>
          <a:p>
            <a:pPr>
              <a:spcBef>
                <a:spcPts val="0"/>
              </a:spcBef>
              <a:spcAft>
                <a:spcPts val="1800"/>
              </a:spcAft>
              <a:buFont typeface="Arial" pitchFamily="34" charset="0"/>
              <a:buChar char="•"/>
            </a:pPr>
            <a:r>
              <a:rPr lang="en-US" sz="2400" b="1">
                <a:latin typeface="+mn-lt"/>
              </a:rPr>
              <a:t>Understand Staff Roles</a:t>
            </a:r>
            <a:br>
              <a:rPr lang="en-US" sz="2400" b="1">
                <a:latin typeface="+mn-lt"/>
              </a:rPr>
            </a:br>
            <a:r>
              <a:rPr lang="en-US" sz="2400">
                <a:latin typeface="+mn-lt"/>
                <a:hlinkClick r:id="rId6"/>
              </a:rPr>
              <a:t>https://grants.nih.gov/help/ic-staff-roles</a:t>
            </a:r>
            <a:endParaRPr lang="en-US" sz="2400">
              <a:solidFill>
                <a:srgbClr val="000000"/>
              </a:solidFill>
              <a:latin typeface="+mn-lt"/>
            </a:endParaRPr>
          </a:p>
          <a:p>
            <a:pPr>
              <a:spcBef>
                <a:spcPts val="0"/>
              </a:spcBef>
              <a:spcAft>
                <a:spcPts val="1800"/>
              </a:spcAft>
              <a:buFont typeface="Arial" pitchFamily="34" charset="0"/>
              <a:buChar char="•"/>
            </a:pPr>
            <a:r>
              <a:rPr lang="en-US" sz="2400" b="1">
                <a:latin typeface="+mn-lt"/>
              </a:rPr>
              <a:t>Grants &amp; Funding – Need Help?</a:t>
            </a:r>
            <a:br>
              <a:rPr lang="en-US" sz="2400" b="1">
                <a:latin typeface="+mn-lt"/>
              </a:rPr>
            </a:br>
            <a:r>
              <a:rPr lang="en-US" sz="2400">
                <a:latin typeface="+mn-lt"/>
                <a:hlinkClick r:id="rId7"/>
              </a:rPr>
              <a:t>https://grants.nih.gov/help</a:t>
            </a:r>
            <a:r>
              <a:rPr lang="en-US" sz="2400">
                <a:latin typeface="+mn-lt"/>
              </a:rPr>
              <a:t>  </a:t>
            </a:r>
          </a:p>
          <a:p>
            <a:pPr marL="342900" indent="-342900">
              <a:spcBef>
                <a:spcPts val="0"/>
              </a:spcBef>
              <a:spcAft>
                <a:spcPts val="1200"/>
              </a:spcAft>
              <a:buFont typeface="Arial" pitchFamily="34" charset="0"/>
              <a:buChar char="•"/>
            </a:pPr>
            <a:endParaRPr lang="en-US" b="1"/>
          </a:p>
        </p:txBody>
      </p:sp>
    </p:spTree>
    <p:extLst>
      <p:ext uri="{BB962C8B-B14F-4D97-AF65-F5344CB8AC3E}">
        <p14:creationId xmlns:p14="http://schemas.microsoft.com/office/powerpoint/2010/main" val="236608976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673331" cy="5248656"/>
          </a:xfrm>
        </p:spPr>
        <p:txBody>
          <a:bodyPr anchor="ctr">
            <a:normAutofit/>
          </a:bodyPr>
          <a:lstStyle/>
          <a:p>
            <a:pPr algn="ctr"/>
            <a:r>
              <a:rPr lang="en-US"/>
              <a:t>Resources: </a:t>
            </a:r>
            <a:r>
              <a:rPr lang="en-US" b="1"/>
              <a:t>Funding Opportunities &amp; Programs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88369"/>
            <a:ext cx="6399930" cy="5538124"/>
          </a:xfrm>
        </p:spPr>
        <p:txBody>
          <a:bodyPr anchor="ctr">
            <a:noAutofit/>
          </a:bodyPr>
          <a:lstStyle/>
          <a:p>
            <a:pPr marL="342900" indent="-342900">
              <a:spcBef>
                <a:spcPts val="0"/>
              </a:spcBef>
              <a:spcAft>
                <a:spcPts val="1800"/>
              </a:spcAft>
              <a:buFont typeface="Arial" pitchFamily="34" charset="0"/>
              <a:buChar char="•"/>
            </a:pPr>
            <a:r>
              <a:rPr lang="en-US" sz="2400" b="1">
                <a:latin typeface="+mn-lt"/>
              </a:rPr>
              <a:t>Understand Funding Opportunity Announcements</a:t>
            </a:r>
            <a:br>
              <a:rPr lang="en-US" sz="2400" b="1">
                <a:latin typeface="+mn-lt"/>
              </a:rPr>
            </a:br>
            <a:r>
              <a:rPr lang="en-US" b="0" i="0">
                <a:solidFill>
                  <a:srgbClr val="000000"/>
                </a:solidFill>
                <a:effectLst/>
                <a:latin typeface="+mn-lt"/>
                <a:hlinkClick r:id="rId5"/>
              </a:rPr>
              <a:t>https://grants.nih.gov/grants/how-to-apply-application-guide/prepare-to-apply-and-register/understand-funding-opportunities.htm</a:t>
            </a:r>
            <a:endParaRPr lang="en-US" b="0" i="0">
              <a:solidFill>
                <a:srgbClr val="000000"/>
              </a:solidFill>
              <a:effectLst/>
              <a:latin typeface="+mn-lt"/>
            </a:endParaRPr>
          </a:p>
          <a:p>
            <a:pPr>
              <a:spcBef>
                <a:spcPts val="0"/>
              </a:spcBef>
              <a:spcAft>
                <a:spcPts val="1800"/>
              </a:spcAft>
              <a:buFont typeface="Arial" pitchFamily="34" charset="0"/>
              <a:buChar char="•"/>
            </a:pPr>
            <a:r>
              <a:rPr lang="en-US" sz="2400" b="1">
                <a:latin typeface="+mn-lt"/>
              </a:rPr>
              <a:t>NIH Guide for Grants &amp; Contracts</a:t>
            </a:r>
            <a:br>
              <a:rPr lang="en-US" sz="2400" b="1">
                <a:latin typeface="+mn-lt"/>
              </a:rPr>
            </a:br>
            <a:r>
              <a:rPr lang="en-US">
                <a:latin typeface="+mn-lt"/>
                <a:hlinkClick r:id="rId6"/>
              </a:rPr>
              <a:t>https://grants.nih.gov/searchGuide/</a:t>
            </a:r>
            <a:endParaRPr lang="en-US">
              <a:latin typeface="+mn-lt"/>
            </a:endParaRPr>
          </a:p>
          <a:p>
            <a:pPr marL="342900" indent="-342900">
              <a:spcBef>
                <a:spcPts val="0"/>
              </a:spcBef>
              <a:spcAft>
                <a:spcPts val="1800"/>
              </a:spcAft>
              <a:buFont typeface="Arial" pitchFamily="34" charset="0"/>
              <a:buChar char="•"/>
            </a:pPr>
            <a:r>
              <a:rPr lang="en-US" sz="2400" b="1">
                <a:latin typeface="+mn-lt"/>
              </a:rPr>
              <a:t>Grants.gov Search Grants</a:t>
            </a:r>
            <a:br>
              <a:rPr lang="en-US" sz="2400" b="1">
                <a:latin typeface="+mn-lt"/>
              </a:rPr>
            </a:br>
            <a:r>
              <a:rPr lang="en-US" b="0" i="0">
                <a:solidFill>
                  <a:srgbClr val="FFFFFF"/>
                </a:solidFill>
                <a:effectLst/>
                <a:latin typeface="+mn-lt"/>
                <a:hlinkClick r:id="rId7"/>
              </a:rPr>
              <a:t>https://www.grants.gov/web/grants/search-grants.html</a:t>
            </a:r>
            <a:r>
              <a:rPr lang="en-US" b="0" i="0">
                <a:solidFill>
                  <a:srgbClr val="FFFFFF"/>
                </a:solidFill>
                <a:effectLst/>
                <a:latin typeface="+mn-lt"/>
              </a:rPr>
              <a:t> </a:t>
            </a:r>
            <a:endParaRPr lang="en-US" sz="2400" b="0" i="0">
              <a:solidFill>
                <a:srgbClr val="FFFFFF"/>
              </a:solidFill>
              <a:effectLst/>
              <a:latin typeface="+mn-lt"/>
            </a:endParaRPr>
          </a:p>
          <a:p>
            <a:pPr>
              <a:spcBef>
                <a:spcPts val="0"/>
              </a:spcBef>
              <a:spcAft>
                <a:spcPts val="1800"/>
              </a:spcAft>
              <a:buFont typeface="Arial" pitchFamily="34" charset="0"/>
              <a:buChar char="•"/>
            </a:pPr>
            <a:r>
              <a:rPr lang="en-US" sz="2400" b="1">
                <a:latin typeface="+mn-lt"/>
              </a:rPr>
              <a:t>Types of Grant Programs</a:t>
            </a:r>
            <a:br>
              <a:rPr lang="en-US" sz="2400" b="1">
                <a:latin typeface="+mn-lt"/>
              </a:rPr>
            </a:br>
            <a:r>
              <a:rPr lang="en-US">
                <a:latin typeface="+mn-lt"/>
                <a:hlinkClick r:id="rId8"/>
              </a:rPr>
              <a:t>https://grants.nih.gov/Grants/funding/funding_program.htm</a:t>
            </a:r>
            <a:r>
              <a:rPr lang="en-US">
                <a:latin typeface="+mn-lt"/>
              </a:rPr>
              <a:t> </a:t>
            </a:r>
            <a:endParaRPr lang="en-US" sz="2400" b="1">
              <a:latin typeface="+mn-lt"/>
            </a:endParaRPr>
          </a:p>
        </p:txBody>
      </p:sp>
    </p:spTree>
    <p:extLst>
      <p:ext uri="{BB962C8B-B14F-4D97-AF65-F5344CB8AC3E}">
        <p14:creationId xmlns:p14="http://schemas.microsoft.com/office/powerpoint/2010/main" val="154890066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Application Preparation</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06175"/>
            <a:ext cx="6399930" cy="5620318"/>
          </a:xfrm>
        </p:spPr>
        <p:txBody>
          <a:bodyPr anchor="ctr">
            <a:normAutofit fontScale="92500" lnSpcReduction="10000"/>
          </a:bodyPr>
          <a:lstStyle/>
          <a:p>
            <a:pPr marL="342900" indent="-342900">
              <a:spcBef>
                <a:spcPts val="0"/>
              </a:spcBef>
              <a:spcAft>
                <a:spcPts val="1800"/>
              </a:spcAft>
              <a:buFont typeface="Arial" pitchFamily="34" charset="0"/>
              <a:buChar char="•"/>
            </a:pPr>
            <a:r>
              <a:rPr lang="en-US" sz="2400" b="1" dirty="0">
                <a:latin typeface="+mn-lt"/>
              </a:rPr>
              <a:t>How to Apply – Application Guide</a:t>
            </a:r>
            <a:br>
              <a:rPr lang="en-US" sz="2400" b="1" dirty="0">
                <a:latin typeface="+mn-lt"/>
              </a:rPr>
            </a:br>
            <a:r>
              <a:rPr lang="en-US" sz="2400" dirty="0">
                <a:latin typeface="+mn-lt"/>
                <a:hlinkClick r:id="rId5" tooltip="How to Apply – Application Guide"/>
              </a:rPr>
              <a:t>https://grants.nih.gov/grants/how-to-apply-application-guide.htm</a:t>
            </a:r>
            <a:endParaRPr lang="en-US" sz="2400" dirty="0">
              <a:latin typeface="+mn-lt"/>
            </a:endParaRPr>
          </a:p>
          <a:p>
            <a:pPr>
              <a:spcBef>
                <a:spcPts val="0"/>
              </a:spcBef>
              <a:spcAft>
                <a:spcPts val="1800"/>
              </a:spcAft>
              <a:buFont typeface="Arial" pitchFamily="34" charset="0"/>
              <a:buChar char="•"/>
            </a:pPr>
            <a:r>
              <a:rPr lang="en-US" sz="2400" b="1" dirty="0">
                <a:latin typeface="+mn-lt"/>
              </a:rPr>
              <a:t>Submission Options</a:t>
            </a:r>
            <a:br>
              <a:rPr lang="en-US" sz="2400" b="1" dirty="0">
                <a:latin typeface="+mn-lt"/>
              </a:rPr>
            </a:br>
            <a:r>
              <a:rPr lang="en-US" sz="2400" b="0" i="0" dirty="0">
                <a:solidFill>
                  <a:srgbClr val="FFFFFF"/>
                </a:solidFill>
                <a:effectLst/>
                <a:latin typeface="+mn-lt"/>
                <a:hlinkClick r:id="rId6"/>
              </a:rPr>
              <a:t>https://grants.nih.gov/grants/how-to-apply-application-guide/prepare-to-apply-and-register/submission-options.htm</a:t>
            </a:r>
            <a:r>
              <a:rPr lang="en-US" sz="2400" b="0" i="0" dirty="0">
                <a:solidFill>
                  <a:srgbClr val="FFFFFF"/>
                </a:solidFill>
                <a:effectLst/>
                <a:latin typeface="+mn-lt"/>
              </a:rPr>
              <a:t> </a:t>
            </a:r>
            <a:endParaRPr lang="en-US" sz="2400" b="1" dirty="0">
              <a:latin typeface="+mn-lt"/>
            </a:endParaRPr>
          </a:p>
          <a:p>
            <a:pPr>
              <a:spcBef>
                <a:spcPts val="0"/>
              </a:spcBef>
              <a:spcAft>
                <a:spcPts val="1800"/>
              </a:spcAft>
              <a:buFont typeface="Arial" pitchFamily="34" charset="0"/>
              <a:buChar char="•"/>
            </a:pPr>
            <a:r>
              <a:rPr lang="en-US" sz="2400" b="1" dirty="0">
                <a:latin typeface="+mn-lt"/>
              </a:rPr>
              <a:t>Write Your Application</a:t>
            </a:r>
            <a:br>
              <a:rPr lang="en-US" sz="2400" b="1" dirty="0">
                <a:latin typeface="+mn-lt"/>
              </a:rPr>
            </a:br>
            <a:r>
              <a:rPr lang="en-US" sz="2400" b="0" i="0" dirty="0">
                <a:solidFill>
                  <a:srgbClr val="FFFFFF"/>
                </a:solidFill>
                <a:effectLst/>
                <a:latin typeface="+mn-lt"/>
                <a:hlinkClick r:id="rId7"/>
              </a:rPr>
              <a:t>https://grants.nih.gov/grants/how-to-apply-application-guide/format-and-write/write-your-application.htm</a:t>
            </a:r>
            <a:r>
              <a:rPr lang="en-US" sz="2400" b="0" i="0" dirty="0">
                <a:solidFill>
                  <a:srgbClr val="FFFFFF"/>
                </a:solidFill>
                <a:effectLst/>
                <a:latin typeface="+mn-lt"/>
              </a:rPr>
              <a:t> </a:t>
            </a:r>
          </a:p>
          <a:p>
            <a:pPr>
              <a:spcBef>
                <a:spcPts val="0"/>
              </a:spcBef>
              <a:spcAft>
                <a:spcPts val="1800"/>
              </a:spcAft>
              <a:buFont typeface="Arial" pitchFamily="34" charset="0"/>
              <a:buChar char="•"/>
            </a:pPr>
            <a:r>
              <a:rPr lang="en-US" sz="2400" b="1" dirty="0">
                <a:solidFill>
                  <a:srgbClr val="FFFFFF"/>
                </a:solidFill>
                <a:latin typeface="+mn-lt"/>
              </a:rPr>
              <a:t>Standard Due Dates</a:t>
            </a:r>
            <a:br>
              <a:rPr lang="en-US" sz="2400" b="1" dirty="0">
                <a:solidFill>
                  <a:srgbClr val="FFFFFF"/>
                </a:solidFill>
                <a:latin typeface="+mn-lt"/>
              </a:rPr>
            </a:br>
            <a:r>
              <a:rPr lang="en-US" sz="2200" dirty="0">
                <a:solidFill>
                  <a:srgbClr val="FFFFFF"/>
                </a:solidFill>
                <a:latin typeface="+mn-lt"/>
                <a:hlinkClick r:id="rId8"/>
              </a:rPr>
              <a:t>https://grants.nih.gov/grants/how-to-apply-application-guide/due-dates-and-submission-policies/due-dates.htm</a:t>
            </a:r>
            <a:r>
              <a:rPr lang="en-US" sz="2200" dirty="0">
                <a:solidFill>
                  <a:srgbClr val="FFFFFF"/>
                </a:solidFill>
                <a:latin typeface="+mn-lt"/>
              </a:rPr>
              <a:t> </a:t>
            </a:r>
            <a:endParaRPr lang="en-US" sz="2200" i="0" dirty="0">
              <a:solidFill>
                <a:srgbClr val="FFFFFF"/>
              </a:solidFill>
              <a:effectLst/>
              <a:latin typeface="+mn-lt"/>
            </a:endParaRPr>
          </a:p>
        </p:txBody>
      </p:sp>
    </p:spTree>
    <p:extLst>
      <p:ext uri="{BB962C8B-B14F-4D97-AF65-F5344CB8AC3E}">
        <p14:creationId xmlns:p14="http://schemas.microsoft.com/office/powerpoint/2010/main" val="55851184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Application Process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06175"/>
            <a:ext cx="6399930" cy="5753528"/>
          </a:xfrm>
        </p:spPr>
        <p:txBody>
          <a:bodyPr anchor="ctr">
            <a:normAutofit fontScale="92500" lnSpcReduction="10000"/>
          </a:bodyPr>
          <a:lstStyle/>
          <a:p>
            <a:pPr marL="342900" indent="-342900">
              <a:spcBef>
                <a:spcPts val="0"/>
              </a:spcBef>
              <a:spcAft>
                <a:spcPts val="1200"/>
              </a:spcAft>
              <a:buFont typeface="Arial" pitchFamily="34" charset="0"/>
              <a:buChar char="•"/>
            </a:pPr>
            <a:r>
              <a:rPr lang="en-US" sz="2200" b="1">
                <a:latin typeface="+mn-lt"/>
              </a:rPr>
              <a:t>Grants Process Overview</a:t>
            </a:r>
            <a:br>
              <a:rPr lang="en-US" b="1">
                <a:latin typeface="+mn-lt"/>
              </a:rPr>
            </a:br>
            <a:r>
              <a:rPr lang="en-US" b="0" i="0">
                <a:solidFill>
                  <a:srgbClr val="FFFFFF"/>
                </a:solidFill>
                <a:effectLst/>
                <a:latin typeface="+mn-lt"/>
                <a:hlinkClick r:id="rId5"/>
              </a:rPr>
              <a:t>https://grants.nih.gov/grants/grants_process.htm</a:t>
            </a:r>
            <a:r>
              <a:rPr lang="en-US" b="0" i="0">
                <a:solidFill>
                  <a:srgbClr val="FFFFFF"/>
                </a:solidFill>
                <a:effectLst/>
                <a:latin typeface="+mn-lt"/>
              </a:rPr>
              <a:t> </a:t>
            </a:r>
            <a:endParaRPr lang="en-US" b="1">
              <a:latin typeface="+mn-lt"/>
            </a:endParaRPr>
          </a:p>
          <a:p>
            <a:pPr marL="342900" indent="-342900">
              <a:spcBef>
                <a:spcPts val="0"/>
              </a:spcBef>
              <a:spcAft>
                <a:spcPts val="1200"/>
              </a:spcAft>
              <a:buFont typeface="Arial" pitchFamily="34" charset="0"/>
              <a:buChar char="•"/>
            </a:pPr>
            <a:r>
              <a:rPr lang="en-US" sz="2200" b="1">
                <a:latin typeface="+mn-lt"/>
              </a:rPr>
              <a:t>How to Submit Track and View Your Application</a:t>
            </a:r>
            <a:br>
              <a:rPr lang="en-US" b="1">
                <a:latin typeface="+mn-lt"/>
              </a:rPr>
            </a:br>
            <a:r>
              <a:rPr lang="en-US" b="0" i="0">
                <a:solidFill>
                  <a:srgbClr val="FFFFFF"/>
                </a:solidFill>
                <a:effectLst/>
                <a:latin typeface="+mn-lt"/>
                <a:hlinkClick r:id="rId6"/>
              </a:rPr>
              <a:t>https://grants.nih.gov/grants/how-to-apply-application-guide/submission-process/submit-track-view.htm</a:t>
            </a:r>
            <a:r>
              <a:rPr lang="en-US" b="0" i="0">
                <a:solidFill>
                  <a:srgbClr val="FFFFFF"/>
                </a:solidFill>
                <a:effectLst/>
                <a:latin typeface="+mn-lt"/>
              </a:rPr>
              <a:t> </a:t>
            </a:r>
          </a:p>
          <a:p>
            <a:pPr marL="342900" indent="-342900">
              <a:spcBef>
                <a:spcPts val="0"/>
              </a:spcBef>
              <a:spcAft>
                <a:spcPts val="1200"/>
              </a:spcAft>
              <a:buFont typeface="Arial" pitchFamily="34" charset="0"/>
              <a:buChar char="•"/>
            </a:pPr>
            <a:r>
              <a:rPr lang="en-US" sz="2200" b="1">
                <a:solidFill>
                  <a:srgbClr val="FFFFFF"/>
                </a:solidFill>
                <a:latin typeface="+mn-lt"/>
              </a:rPr>
              <a:t>Submission &amp; Assignment</a:t>
            </a:r>
            <a:br>
              <a:rPr lang="en-US">
                <a:solidFill>
                  <a:srgbClr val="FFFFFF"/>
                </a:solidFill>
                <a:latin typeface="+mn-lt"/>
              </a:rPr>
            </a:br>
            <a:r>
              <a:rPr lang="en-US" b="0" i="0">
                <a:solidFill>
                  <a:srgbClr val="FFFFFF"/>
                </a:solidFill>
                <a:effectLst/>
                <a:latin typeface="+mn-lt"/>
                <a:hlinkClick r:id="rId7"/>
              </a:rPr>
              <a:t>https://public.csr.nih.gov/ForApplicants/SubmissionAndAssignment</a:t>
            </a:r>
            <a:r>
              <a:rPr lang="en-US" b="0" i="0">
                <a:solidFill>
                  <a:srgbClr val="FFFFFF"/>
                </a:solidFill>
                <a:effectLst/>
                <a:latin typeface="+mn-lt"/>
              </a:rPr>
              <a:t> </a:t>
            </a:r>
          </a:p>
          <a:p>
            <a:pPr marL="342900" indent="-342900">
              <a:spcBef>
                <a:spcPts val="0"/>
              </a:spcBef>
              <a:spcAft>
                <a:spcPts val="1200"/>
              </a:spcAft>
              <a:buFont typeface="Arial" pitchFamily="34" charset="0"/>
              <a:buChar char="•"/>
            </a:pPr>
            <a:r>
              <a:rPr lang="en-US" sz="2200" b="1">
                <a:solidFill>
                  <a:srgbClr val="FFFFFF"/>
                </a:solidFill>
                <a:latin typeface="+mn-lt"/>
              </a:rPr>
              <a:t>Initial Review, Results, and Appeals</a:t>
            </a:r>
            <a:br>
              <a:rPr lang="en-US">
                <a:solidFill>
                  <a:srgbClr val="FFFFFF"/>
                </a:solidFill>
                <a:latin typeface="+mn-lt"/>
              </a:rPr>
            </a:br>
            <a:r>
              <a:rPr lang="en-US" b="0" i="0">
                <a:solidFill>
                  <a:srgbClr val="FFFFFF"/>
                </a:solidFill>
                <a:effectLst/>
                <a:latin typeface="+mn-lt"/>
                <a:hlinkClick r:id="rId8"/>
              </a:rPr>
              <a:t>https://public.csr.nih.gov/ForApplicants/InitialReviewResultsAndAppeals</a:t>
            </a:r>
            <a:r>
              <a:rPr lang="en-US" b="0" i="0">
                <a:solidFill>
                  <a:srgbClr val="FFFFFF"/>
                </a:solidFill>
                <a:effectLst/>
                <a:latin typeface="+mn-lt"/>
              </a:rPr>
              <a:t> </a:t>
            </a:r>
            <a:endParaRPr lang="en-US" b="1">
              <a:latin typeface="+mn-lt"/>
            </a:endParaRPr>
          </a:p>
          <a:p>
            <a:pPr marL="342900" indent="-342900">
              <a:spcBef>
                <a:spcPts val="0"/>
              </a:spcBef>
              <a:spcAft>
                <a:spcPts val="1200"/>
              </a:spcAft>
              <a:buFont typeface="Arial" pitchFamily="34" charset="0"/>
              <a:buChar char="•"/>
            </a:pPr>
            <a:r>
              <a:rPr lang="en-US" sz="2200" b="1">
                <a:latin typeface="+mn-lt"/>
              </a:rPr>
              <a:t>Pre-Award and Award</a:t>
            </a:r>
            <a:br>
              <a:rPr lang="en-US" b="1">
                <a:latin typeface="+mn-lt"/>
              </a:rPr>
            </a:br>
            <a:r>
              <a:rPr lang="en-US" b="0" i="0">
                <a:solidFill>
                  <a:srgbClr val="FFFFFF"/>
                </a:solidFill>
                <a:effectLst/>
                <a:latin typeface="+mn-lt"/>
                <a:hlinkClick r:id="rId9"/>
              </a:rPr>
              <a:t>https://grants.nih.gov/grants/pre-award-process.htm</a:t>
            </a:r>
            <a:r>
              <a:rPr lang="en-US" b="0" i="0">
                <a:solidFill>
                  <a:srgbClr val="FFFFFF"/>
                </a:solidFill>
                <a:effectLst/>
                <a:latin typeface="+mn-lt"/>
              </a:rPr>
              <a:t> </a:t>
            </a:r>
          </a:p>
          <a:p>
            <a:pPr>
              <a:spcBef>
                <a:spcPts val="0"/>
              </a:spcBef>
              <a:spcAft>
                <a:spcPts val="1200"/>
              </a:spcAft>
              <a:buFont typeface="Arial" pitchFamily="34" charset="0"/>
              <a:buChar char="•"/>
            </a:pPr>
            <a:r>
              <a:rPr lang="en-US" sz="2200" b="1">
                <a:solidFill>
                  <a:srgbClr val="FFFFFF"/>
                </a:solidFill>
                <a:latin typeface="+mn-lt"/>
              </a:rPr>
              <a:t>Post-Award Monitoring and Reporting</a:t>
            </a:r>
            <a:br>
              <a:rPr lang="en-US">
                <a:solidFill>
                  <a:srgbClr val="FFFFFF"/>
                </a:solidFill>
                <a:latin typeface="+mn-lt"/>
              </a:rPr>
            </a:br>
            <a:r>
              <a:rPr lang="en-US" b="0" i="0">
                <a:solidFill>
                  <a:srgbClr val="FFFFFF"/>
                </a:solidFill>
                <a:effectLst/>
                <a:latin typeface="+mn-lt"/>
                <a:hlinkClick r:id="rId10"/>
              </a:rPr>
              <a:t>https://grants.nih.gov/grants/post-award-monitoring-and-reporting.htm</a:t>
            </a:r>
            <a:r>
              <a:rPr lang="en-US">
                <a:solidFill>
                  <a:srgbClr val="FFFFFF"/>
                </a:solidFill>
                <a:latin typeface="+mn-lt"/>
              </a:rPr>
              <a:t> </a:t>
            </a:r>
            <a:r>
              <a:rPr lang="en-US" b="0" i="0">
                <a:solidFill>
                  <a:srgbClr val="FFFFFF"/>
                </a:solidFill>
                <a:effectLst/>
                <a:latin typeface="+mn-lt"/>
              </a:rPr>
              <a:t> </a:t>
            </a:r>
            <a:endParaRPr lang="en-US">
              <a:latin typeface="+mn-lt"/>
            </a:endParaRPr>
          </a:p>
        </p:txBody>
      </p:sp>
    </p:spTree>
    <p:extLst>
      <p:ext uri="{BB962C8B-B14F-4D97-AF65-F5344CB8AC3E}">
        <p14:creationId xmlns:p14="http://schemas.microsoft.com/office/powerpoint/2010/main" val="37611754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a:solidFill>
                  <a:schemeClr val="bg1"/>
                </a:solidFill>
              </a:rPr>
              <a:t>Grants.nih.gov – Utility Links</a:t>
            </a:r>
          </a:p>
        </p:txBody>
      </p:sp>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8" name="Rectangle: Rounded Corners 7">
            <a:extLst>
              <a:ext uri="{FF2B5EF4-FFF2-40B4-BE49-F238E27FC236}">
                <a16:creationId xmlns:a16="http://schemas.microsoft.com/office/drawing/2014/main" id="{3F372012-A524-41F9-943C-5E54A4FC3571}"/>
              </a:ext>
            </a:extLst>
          </p:cNvPr>
          <p:cNvSpPr/>
          <p:nvPr/>
        </p:nvSpPr>
        <p:spPr>
          <a:xfrm>
            <a:off x="5041186" y="587333"/>
            <a:ext cx="3633627" cy="4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a:t>
            </a:r>
            <a:r>
              <a:rPr lang="en-US" sz="2400">
                <a:solidFill>
                  <a:schemeClr val="accent6">
                    <a:lumMod val="50000"/>
                  </a:schemeClr>
                </a:solidFill>
              </a:rPr>
              <a:t> </a:t>
            </a:r>
          </a:p>
        </p:txBody>
      </p:sp>
      <p:pic>
        <p:nvPicPr>
          <p:cNvPr id="6" name="Picture 5" descr="grants.nih.gov utility links including Glossary, FAQs and Help&#10;">
            <a:extLst>
              <a:ext uri="{FF2B5EF4-FFF2-40B4-BE49-F238E27FC236}">
                <a16:creationId xmlns:a16="http://schemas.microsoft.com/office/drawing/2014/main" id="{ED1BA054-B812-4C95-986A-0D951F589E67}"/>
              </a:ext>
            </a:extLst>
          </p:cNvPr>
          <p:cNvPicPr>
            <a:picLocks noChangeAspect="1"/>
          </p:cNvPicPr>
          <p:nvPr/>
        </p:nvPicPr>
        <p:blipFill>
          <a:blip r:embed="rId6"/>
          <a:stretch>
            <a:fillRect/>
          </a:stretch>
        </p:blipFill>
        <p:spPr>
          <a:xfrm>
            <a:off x="1708139" y="2178918"/>
            <a:ext cx="8548525" cy="2380382"/>
          </a:xfrm>
          <a:prstGeom prst="rect">
            <a:avLst/>
          </a:prstGeom>
          <a:ln w="50800">
            <a:solidFill>
              <a:schemeClr val="accent3">
                <a:lumMod val="50000"/>
              </a:schemeClr>
            </a:solidFill>
          </a:ln>
        </p:spPr>
      </p:pic>
      <p:sp>
        <p:nvSpPr>
          <p:cNvPr id="7" name="Rectangle 6">
            <a:extLst>
              <a:ext uri="{FF2B5EF4-FFF2-40B4-BE49-F238E27FC236}">
                <a16:creationId xmlns:a16="http://schemas.microsoft.com/office/drawing/2014/main" id="{AB6749EE-3F59-44BE-BDC2-0D0E4868C369}"/>
              </a:ext>
              <a:ext uri="{C183D7F6-B498-43B3-948B-1728B52AA6E4}">
                <adec:decorative xmlns:adec="http://schemas.microsoft.com/office/drawing/2017/decorative" val="1"/>
              </a:ext>
            </a:extLst>
          </p:cNvPr>
          <p:cNvSpPr/>
          <p:nvPr/>
        </p:nvSpPr>
        <p:spPr>
          <a:xfrm>
            <a:off x="9080500" y="410244"/>
            <a:ext cx="2354541" cy="66414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DDE6975-06E9-455C-9B20-8523A46E5895}"/>
              </a:ext>
              <a:ext uri="{C183D7F6-B498-43B3-948B-1728B52AA6E4}">
                <adec:decorative xmlns:adec="http://schemas.microsoft.com/office/drawing/2017/decorative" val="1"/>
              </a:ext>
            </a:extLst>
          </p:cNvPr>
          <p:cNvCxnSpPr>
            <a:cxnSpLocks/>
          </p:cNvCxnSpPr>
          <p:nvPr/>
        </p:nvCxnSpPr>
        <p:spPr>
          <a:xfrm flipH="1">
            <a:off x="7874000" y="1074387"/>
            <a:ext cx="1206500" cy="140053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404871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7"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6195" y="804672"/>
            <a:ext cx="3521359" cy="5248656"/>
          </a:xfrm>
        </p:spPr>
        <p:txBody>
          <a:bodyPr anchor="ctr">
            <a:normAutofit/>
          </a:bodyPr>
          <a:lstStyle/>
          <a:p>
            <a:pPr algn="ctr"/>
            <a:r>
              <a:rPr lang="en-US"/>
              <a:t>Resources: </a:t>
            </a:r>
            <a:r>
              <a:rPr lang="en-US" b="1"/>
              <a:t>Tools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4975861" y="688369"/>
            <a:ext cx="6399930" cy="5538124"/>
          </a:xfrm>
        </p:spPr>
        <p:txBody>
          <a:bodyPr anchor="ctr">
            <a:noAutofit/>
          </a:bodyPr>
          <a:lstStyle/>
          <a:p>
            <a:pPr marL="342900" indent="-342900">
              <a:spcBef>
                <a:spcPts val="0"/>
              </a:spcBef>
              <a:spcAft>
                <a:spcPts val="1800"/>
              </a:spcAft>
              <a:buFont typeface="Arial" pitchFamily="34" charset="0"/>
              <a:buChar char="•"/>
            </a:pPr>
            <a:r>
              <a:rPr lang="en-US" sz="2400" b="1" err="1">
                <a:latin typeface="+mn-lt"/>
              </a:rPr>
              <a:t>RePORTER</a:t>
            </a:r>
            <a:br>
              <a:rPr lang="en-US" sz="2400" b="1">
                <a:latin typeface="+mn-lt"/>
              </a:rPr>
            </a:br>
            <a:r>
              <a:rPr lang="en-US" sz="2400" b="0" i="0">
                <a:solidFill>
                  <a:srgbClr val="000000"/>
                </a:solidFill>
                <a:effectLst/>
                <a:latin typeface="+mn-lt"/>
                <a:hlinkClick r:id="rId5"/>
              </a:rPr>
              <a:t>https://reporter.nih.gov/</a:t>
            </a:r>
            <a:r>
              <a:rPr lang="en-US" sz="2400" b="0" i="0">
                <a:solidFill>
                  <a:srgbClr val="000000"/>
                </a:solidFill>
                <a:effectLst/>
                <a:latin typeface="+mn-lt"/>
              </a:rPr>
              <a:t> </a:t>
            </a:r>
            <a:endParaRPr lang="en-US" sz="2400" b="1">
              <a:latin typeface="+mn-lt"/>
            </a:endParaRPr>
          </a:p>
          <a:p>
            <a:pPr>
              <a:spcBef>
                <a:spcPts val="0"/>
              </a:spcBef>
              <a:spcAft>
                <a:spcPts val="1800"/>
              </a:spcAft>
              <a:buFont typeface="Arial" pitchFamily="34" charset="0"/>
              <a:buChar char="•"/>
            </a:pPr>
            <a:r>
              <a:rPr lang="en-US" sz="2400" b="1">
                <a:latin typeface="+mn-lt"/>
              </a:rPr>
              <a:t>Matchmaker</a:t>
            </a:r>
            <a:br>
              <a:rPr lang="en-US" sz="2400" b="1">
                <a:latin typeface="+mn-lt"/>
              </a:rPr>
            </a:br>
            <a:r>
              <a:rPr lang="en-US" sz="2400">
                <a:latin typeface="+mn-lt"/>
                <a:hlinkClick r:id="rId6"/>
              </a:rPr>
              <a:t>https://reporter.nih.gov/matchmaker</a:t>
            </a:r>
            <a:endParaRPr lang="en-US" sz="2400">
              <a:latin typeface="+mn-lt"/>
            </a:endParaRPr>
          </a:p>
        </p:txBody>
      </p:sp>
    </p:spTree>
    <p:extLst>
      <p:ext uri="{BB962C8B-B14F-4D97-AF65-F5344CB8AC3E}">
        <p14:creationId xmlns:p14="http://schemas.microsoft.com/office/powerpoint/2010/main" val="3512278752"/>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1154955" y="1447800"/>
            <a:ext cx="8825658" cy="2573055"/>
          </a:xfrm>
        </p:spPr>
        <p:txBody>
          <a:bodyPr/>
          <a:lstStyle/>
          <a:p>
            <a:pPr algn="ctr"/>
            <a:r>
              <a:rPr lang="en-US"/>
              <a:t>Thank you!</a:t>
            </a:r>
          </a:p>
        </p:txBody>
      </p:sp>
    </p:spTree>
    <p:extLst>
      <p:ext uri="{BB962C8B-B14F-4D97-AF65-F5344CB8AC3E}">
        <p14:creationId xmlns:p14="http://schemas.microsoft.com/office/powerpoint/2010/main" val="17333001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a:solidFill>
                  <a:schemeClr val="bg1"/>
                </a:solidFill>
              </a:rPr>
              <a:t>Grants.nih.gov</a:t>
            </a:r>
          </a:p>
        </p:txBody>
      </p:sp>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14" name="Rectangle: Rounded Corners 13">
            <a:extLst>
              <a:ext uri="{FF2B5EF4-FFF2-40B4-BE49-F238E27FC236}">
                <a16:creationId xmlns:a16="http://schemas.microsoft.com/office/drawing/2014/main" id="{47B59C6A-0C7D-41D4-BBD9-8A392CF94E43}"/>
              </a:ext>
            </a:extLst>
          </p:cNvPr>
          <p:cNvSpPr/>
          <p:nvPr/>
        </p:nvSpPr>
        <p:spPr>
          <a:xfrm>
            <a:off x="5041186" y="587333"/>
            <a:ext cx="3633627" cy="4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a:t>
            </a:r>
            <a:r>
              <a:rPr lang="en-US" sz="2400">
                <a:solidFill>
                  <a:schemeClr val="accent6">
                    <a:lumMod val="50000"/>
                  </a:schemeClr>
                </a:solidFill>
              </a:rPr>
              <a:t> </a:t>
            </a:r>
          </a:p>
        </p:txBody>
      </p:sp>
      <p:sp>
        <p:nvSpPr>
          <p:cNvPr id="7" name="Rectangle 6">
            <a:extLst>
              <a:ext uri="{FF2B5EF4-FFF2-40B4-BE49-F238E27FC236}">
                <a16:creationId xmlns:a16="http://schemas.microsoft.com/office/drawing/2014/main" id="{AB6749EE-3F59-44BE-BDC2-0D0E4868C369}"/>
              </a:ext>
              <a:ext uri="{C183D7F6-B498-43B3-948B-1728B52AA6E4}">
                <adec:decorative xmlns:adec="http://schemas.microsoft.com/office/drawing/2017/decorative" val="1"/>
              </a:ext>
            </a:extLst>
          </p:cNvPr>
          <p:cNvSpPr/>
          <p:nvPr/>
        </p:nvSpPr>
        <p:spPr>
          <a:xfrm>
            <a:off x="8509000" y="1810774"/>
            <a:ext cx="2298701" cy="55901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89FC58C1-30BD-4C7D-8647-E3940639642D}"/>
              </a:ext>
            </a:extLst>
          </p:cNvPr>
          <p:cNvSpPr/>
          <p:nvPr/>
        </p:nvSpPr>
        <p:spPr>
          <a:xfrm>
            <a:off x="3175000" y="1532843"/>
            <a:ext cx="4800600" cy="664143"/>
          </a:xfrm>
          <a:prstGeom prst="wedgeRectCallout">
            <a:avLst>
              <a:gd name="adj1" fmla="val 63559"/>
              <a:gd name="adj2" fmla="val 357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Application Guide</a:t>
            </a:r>
          </a:p>
        </p:txBody>
      </p:sp>
      <p:sp>
        <p:nvSpPr>
          <p:cNvPr id="10" name="Rectangle 9">
            <a:extLst>
              <a:ext uri="{FF2B5EF4-FFF2-40B4-BE49-F238E27FC236}">
                <a16:creationId xmlns:a16="http://schemas.microsoft.com/office/drawing/2014/main" id="{418407A3-3A57-43FF-A573-55EA4273710F}"/>
              </a:ext>
              <a:ext uri="{C183D7F6-B498-43B3-948B-1728B52AA6E4}">
                <adec:decorative xmlns:adec="http://schemas.microsoft.com/office/drawing/2017/decorative" val="1"/>
              </a:ext>
            </a:extLst>
          </p:cNvPr>
          <p:cNvSpPr/>
          <p:nvPr/>
        </p:nvSpPr>
        <p:spPr>
          <a:xfrm>
            <a:off x="8496300" y="2356874"/>
            <a:ext cx="2298701" cy="55901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5262F1FF-EA2B-4343-A2A7-385A031E944F}"/>
              </a:ext>
            </a:extLst>
          </p:cNvPr>
          <p:cNvSpPr/>
          <p:nvPr/>
        </p:nvSpPr>
        <p:spPr>
          <a:xfrm>
            <a:off x="1092200" y="2293599"/>
            <a:ext cx="6883400" cy="664143"/>
          </a:xfrm>
          <a:prstGeom prst="wedgeRectCallout">
            <a:avLst>
              <a:gd name="adj1" fmla="val 64617"/>
              <a:gd name="adj2" fmla="val 322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accent3">
                    <a:lumMod val="50000"/>
                  </a:schemeClr>
                </a:solidFill>
              </a:rPr>
              <a:t>NIH Guide for Grants &amp; Contracts</a:t>
            </a:r>
          </a:p>
        </p:txBody>
      </p:sp>
      <p:sp>
        <p:nvSpPr>
          <p:cNvPr id="12" name="Rectangle 11">
            <a:extLst>
              <a:ext uri="{FF2B5EF4-FFF2-40B4-BE49-F238E27FC236}">
                <a16:creationId xmlns:a16="http://schemas.microsoft.com/office/drawing/2014/main" id="{1D1F29D4-EC93-472A-BC6F-9984BBF960E4}"/>
              </a:ext>
              <a:ext uri="{C183D7F6-B498-43B3-948B-1728B52AA6E4}">
                <adec:decorative xmlns:adec="http://schemas.microsoft.com/office/drawing/2017/decorative" val="1"/>
              </a:ext>
            </a:extLst>
          </p:cNvPr>
          <p:cNvSpPr/>
          <p:nvPr/>
        </p:nvSpPr>
        <p:spPr>
          <a:xfrm>
            <a:off x="8496300" y="2902974"/>
            <a:ext cx="2298701" cy="55901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12">
            <a:extLst>
              <a:ext uri="{FF2B5EF4-FFF2-40B4-BE49-F238E27FC236}">
                <a16:creationId xmlns:a16="http://schemas.microsoft.com/office/drawing/2014/main" id="{72E7CB35-898D-4CEB-9DD8-EA5C87212CC2}"/>
              </a:ext>
            </a:extLst>
          </p:cNvPr>
          <p:cNvSpPr/>
          <p:nvPr/>
        </p:nvSpPr>
        <p:spPr>
          <a:xfrm>
            <a:off x="3149600" y="3088756"/>
            <a:ext cx="4800600" cy="664143"/>
          </a:xfrm>
          <a:prstGeom prst="wedgeRectCallout">
            <a:avLst>
              <a:gd name="adj1" fmla="val 64353"/>
              <a:gd name="adj2" fmla="val -350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RePORT Tools</a:t>
            </a:r>
          </a:p>
        </p:txBody>
      </p:sp>
    </p:spTree>
    <p:custDataLst>
      <p:tags r:id="rId1"/>
    </p:custDataLst>
    <p:extLst>
      <p:ext uri="{BB962C8B-B14F-4D97-AF65-F5344CB8AC3E}">
        <p14:creationId xmlns:p14="http://schemas.microsoft.com/office/powerpoint/2010/main" val="38441330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a:solidFill>
                  <a:schemeClr val="bg1"/>
                </a:solidFill>
              </a:rPr>
              <a:t>Grants.nih.gov</a:t>
            </a:r>
          </a:p>
        </p:txBody>
      </p:sp>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9" name="Rectangle: Rounded Corners 8">
            <a:extLst>
              <a:ext uri="{FF2B5EF4-FFF2-40B4-BE49-F238E27FC236}">
                <a16:creationId xmlns:a16="http://schemas.microsoft.com/office/drawing/2014/main" id="{A0BB6EBA-A962-4AA6-A70A-A1E75EEE589B}"/>
              </a:ext>
            </a:extLst>
          </p:cNvPr>
          <p:cNvSpPr/>
          <p:nvPr/>
        </p:nvSpPr>
        <p:spPr>
          <a:xfrm>
            <a:off x="5041186" y="587333"/>
            <a:ext cx="3633627" cy="429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6">
                    <a:lumMod val="50000"/>
                  </a:schemeClr>
                </a:solidFill>
                <a:hlinkClick r:id="rId5">
                  <a:extLst>
                    <a:ext uri="{A12FA001-AC4F-418D-AE19-62706E023703}">
                      <ahyp:hlinkClr xmlns:ahyp="http://schemas.microsoft.com/office/drawing/2018/hyperlinkcolor" val="tx"/>
                    </a:ext>
                  </a:extLst>
                </a:hlinkClick>
              </a:rPr>
              <a:t>https://grants.nih.gov</a:t>
            </a:r>
            <a:r>
              <a:rPr lang="en-US" sz="2400">
                <a:solidFill>
                  <a:schemeClr val="accent6">
                    <a:lumMod val="50000"/>
                  </a:schemeClr>
                </a:solidFill>
              </a:rPr>
              <a:t> </a:t>
            </a:r>
          </a:p>
        </p:txBody>
      </p:sp>
      <p:sp>
        <p:nvSpPr>
          <p:cNvPr id="5" name="Speech Bubble: Rectangle 4">
            <a:extLst>
              <a:ext uri="{FF2B5EF4-FFF2-40B4-BE49-F238E27FC236}">
                <a16:creationId xmlns:a16="http://schemas.microsoft.com/office/drawing/2014/main" id="{89FC58C1-30BD-4C7D-8647-E3940639642D}"/>
              </a:ext>
            </a:extLst>
          </p:cNvPr>
          <p:cNvSpPr/>
          <p:nvPr/>
        </p:nvSpPr>
        <p:spPr>
          <a:xfrm>
            <a:off x="889000" y="2356875"/>
            <a:ext cx="4191000" cy="1180954"/>
          </a:xfrm>
          <a:prstGeom prst="wedgeRectCallout">
            <a:avLst>
              <a:gd name="adj1" fmla="val -24636"/>
              <a:gd name="adj2" fmla="val 1201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General grants process information</a:t>
            </a:r>
          </a:p>
        </p:txBody>
      </p:sp>
      <p:sp>
        <p:nvSpPr>
          <p:cNvPr id="7" name="Rectangle 6">
            <a:extLst>
              <a:ext uri="{FF2B5EF4-FFF2-40B4-BE49-F238E27FC236}">
                <a16:creationId xmlns:a16="http://schemas.microsoft.com/office/drawing/2014/main" id="{AB6749EE-3F59-44BE-BDC2-0D0E4868C369}"/>
              </a:ext>
              <a:ext uri="{C183D7F6-B498-43B3-948B-1728B52AA6E4}">
                <adec:decorative xmlns:adec="http://schemas.microsoft.com/office/drawing/2017/decorative" val="1"/>
              </a:ext>
            </a:extLst>
          </p:cNvPr>
          <p:cNvSpPr/>
          <p:nvPr/>
        </p:nvSpPr>
        <p:spPr>
          <a:xfrm>
            <a:off x="1257300" y="4358272"/>
            <a:ext cx="2743200" cy="2089483"/>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5262F1FF-EA2B-4343-A2A7-385A031E944F}"/>
              </a:ext>
            </a:extLst>
          </p:cNvPr>
          <p:cNvSpPr/>
          <p:nvPr/>
        </p:nvSpPr>
        <p:spPr>
          <a:xfrm>
            <a:off x="5327650" y="2373867"/>
            <a:ext cx="3321050" cy="1163962"/>
          </a:xfrm>
          <a:prstGeom prst="wedgeRectCallout">
            <a:avLst>
              <a:gd name="adj1" fmla="val -29838"/>
              <a:gd name="adj2" fmla="val 1286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3">
                    <a:lumMod val="50000"/>
                  </a:schemeClr>
                </a:solidFill>
              </a:rPr>
              <a:t>Policy &amp; Compliance</a:t>
            </a:r>
          </a:p>
        </p:txBody>
      </p:sp>
      <p:sp>
        <p:nvSpPr>
          <p:cNvPr id="10" name="Rectangle 9">
            <a:extLst>
              <a:ext uri="{FF2B5EF4-FFF2-40B4-BE49-F238E27FC236}">
                <a16:creationId xmlns:a16="http://schemas.microsoft.com/office/drawing/2014/main" id="{418407A3-3A57-43FF-A573-55EA4273710F}"/>
              </a:ext>
              <a:ext uri="{C183D7F6-B498-43B3-948B-1728B52AA6E4}">
                <adec:decorative xmlns:adec="http://schemas.microsoft.com/office/drawing/2017/decorative" val="1"/>
              </a:ext>
            </a:extLst>
          </p:cNvPr>
          <p:cNvSpPr/>
          <p:nvPr/>
        </p:nvSpPr>
        <p:spPr>
          <a:xfrm>
            <a:off x="4500841" y="4436696"/>
            <a:ext cx="2357159" cy="2011059"/>
          </a:xfrm>
          <a:prstGeom prst="rect">
            <a:avLst/>
          </a:prstGeom>
          <a:no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48036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D5931-8C13-498B-B77E-9A7EC257F88F}">
  <ds:schemaRefs>
    <ds:schemaRef ds:uri="http://purl.org/dc/elements/1.1/"/>
    <ds:schemaRef ds:uri="http://schemas.microsoft.com/office/2006/metadata/properties"/>
    <ds:schemaRef ds:uri="6bc68b66-932e-422c-b9b0-23fd53127af9"/>
    <ds:schemaRef ds:uri="64948b15-7def-430b-8648-1feb819ee410"/>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20B1A22-05EE-4E22-A034-4148E4E48552}">
  <ds:schemaRefs>
    <ds:schemaRef ds:uri="64948b15-7def-430b-8648-1feb819ee410"/>
    <ds:schemaRef ds:uri="6bc68b66-932e-422c-b9b0-23fd53127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86DA1E3-ECC0-44AE-AB9F-B5BAC9526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6210</Words>
  <Application>Microsoft Office PowerPoint</Application>
  <PresentationFormat>Widescreen</PresentationFormat>
  <Paragraphs>588</Paragraphs>
  <Slides>71</Slides>
  <Notes>64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71</vt:i4>
      </vt:variant>
    </vt:vector>
  </HeadingPairs>
  <TitlesOfParts>
    <vt:vector size="80" baseType="lpstr">
      <vt:lpstr>Arial</vt:lpstr>
      <vt:lpstr>Calibri</vt:lpstr>
      <vt:lpstr>Century Gothic</vt:lpstr>
      <vt:lpstr>Droid Sans</vt:lpstr>
      <vt:lpstr>Wingdings</vt:lpstr>
      <vt:lpstr>Wingdings 3</vt:lpstr>
      <vt:lpstr>Ion</vt:lpstr>
      <vt:lpstr>1_Ion</vt:lpstr>
      <vt:lpstr>2_Ion</vt:lpstr>
      <vt:lpstr>Fundamentals of the NIH Grant Process &amp;  Need to Know Resources</vt:lpstr>
      <vt:lpstr>Who We Are</vt:lpstr>
      <vt:lpstr>NIH Mission</vt:lpstr>
      <vt:lpstr>NIH FY2020 By The Numbers</vt:lpstr>
      <vt:lpstr>Questions we’ll cover</vt:lpstr>
      <vt:lpstr>Where do I start?</vt:lpstr>
      <vt:lpstr>Grants.nih.gov – Utility Links</vt:lpstr>
      <vt:lpstr>Grants.nih.gov</vt:lpstr>
      <vt:lpstr>Grants.nih.gov</vt:lpstr>
      <vt:lpstr>Questions</vt:lpstr>
      <vt:lpstr>Where’s the funding?</vt:lpstr>
      <vt:lpstr>National Institutes of Health</vt:lpstr>
      <vt:lpstr>RePORTER</vt:lpstr>
      <vt:lpstr>Matchmaker</vt:lpstr>
      <vt:lpstr>RePORTER - Matchmaker</vt:lpstr>
      <vt:lpstr>RePORTER – Matchmaker Results</vt:lpstr>
      <vt:lpstr>RePORTER – Drilling Down in Results</vt:lpstr>
      <vt:lpstr>RePORTER – Filtered Results</vt:lpstr>
      <vt:lpstr>RePORTER – Program Officials</vt:lpstr>
      <vt:lpstr>Questions</vt:lpstr>
      <vt:lpstr>Where do I turn when I need help or advice?</vt:lpstr>
      <vt:lpstr>The NIH Extramural Team</vt:lpstr>
      <vt:lpstr>Program Official</vt:lpstr>
      <vt:lpstr>Scientific Review Officer</vt:lpstr>
      <vt:lpstr>Grants Management Officer</vt:lpstr>
      <vt:lpstr>Questions</vt:lpstr>
      <vt:lpstr>What opportunities are available &amp; how can I find them?</vt:lpstr>
      <vt:lpstr>Funding Opportunity Announcements (FOAs)</vt:lpstr>
      <vt:lpstr>FOAs Include</vt:lpstr>
      <vt:lpstr>Find Opportunity of Interest</vt:lpstr>
      <vt:lpstr>Grants.gov</vt:lpstr>
      <vt:lpstr>NIH Guide</vt:lpstr>
      <vt:lpstr>NIH Funding Opportunities </vt:lpstr>
      <vt:lpstr>Requests for Applications (RFAs)</vt:lpstr>
      <vt:lpstr>Parent Announcements</vt:lpstr>
      <vt:lpstr>Program Announcement (PA)</vt:lpstr>
      <vt:lpstr>Notices of Special Interest (NOSIs)</vt:lpstr>
      <vt:lpstr>Types of Grant Programs</vt:lpstr>
      <vt:lpstr>Types of Grant Programs</vt:lpstr>
      <vt:lpstr>Questions</vt:lpstr>
      <vt:lpstr>What’s the application process &amp; how long does it take?</vt:lpstr>
      <vt:lpstr>Grants Process Overview</vt:lpstr>
      <vt:lpstr>Grant Process Overview</vt:lpstr>
      <vt:lpstr>Plan </vt:lpstr>
      <vt:lpstr>How much time does it take to write a grant application?</vt:lpstr>
      <vt:lpstr>Your Team</vt:lpstr>
      <vt:lpstr>Prepare to Apply</vt:lpstr>
      <vt:lpstr>Application Submission Options</vt:lpstr>
      <vt:lpstr>Write Application</vt:lpstr>
      <vt:lpstr>How to Apply – Application Guide</vt:lpstr>
      <vt:lpstr>How to Apply Application Guide home page</vt:lpstr>
      <vt:lpstr>Follow All Instructions Carefully</vt:lpstr>
      <vt:lpstr>Submit Early!</vt:lpstr>
      <vt:lpstr>Receipt &amp; Referral</vt:lpstr>
      <vt:lpstr>Peer Review</vt:lpstr>
      <vt:lpstr>Post-Review, Pre-Award &amp; Award Process</vt:lpstr>
      <vt:lpstr>Pre-Award &amp;  Award Process</vt:lpstr>
      <vt:lpstr>Notice of Award (NoA)</vt:lpstr>
      <vt:lpstr>NIH Grants Policy Statement</vt:lpstr>
      <vt:lpstr>Post-Award Monitoring &amp; Reporting</vt:lpstr>
      <vt:lpstr>Questions</vt:lpstr>
      <vt:lpstr>Stay Connected</vt:lpstr>
      <vt:lpstr>Stay Connected – News &amp; Events</vt:lpstr>
      <vt:lpstr>Consolidated Resource List </vt:lpstr>
      <vt:lpstr>Resources: General</vt:lpstr>
      <vt:lpstr>Resources: ICs &amp; Staff</vt:lpstr>
      <vt:lpstr>Resources: Funding Opportunities &amp; Programs</vt:lpstr>
      <vt:lpstr>Resources: Application Preparation</vt:lpstr>
      <vt:lpstr>Resources: Application Process</vt:lpstr>
      <vt:lpstr>Resources: Tools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the NIH Grant Process &amp;  Need to Know Resources</dc:title>
  <dc:creator>Cummins, Sheri (NIH/OD) [E]</dc:creator>
  <cp:lastModifiedBy>Cummins, Sheri (NIH/OD) [E]</cp:lastModifiedBy>
  <cp:revision>1</cp:revision>
  <dcterms:created xsi:type="dcterms:W3CDTF">2020-09-03T18:52:42Z</dcterms:created>
  <dcterms:modified xsi:type="dcterms:W3CDTF">2021-10-28T13:31:21Z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