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1054" r:id="rId2"/>
    <p:sldId id="1063" r:id="rId3"/>
    <p:sldId id="1067" r:id="rId4"/>
    <p:sldId id="1068" r:id="rId5"/>
    <p:sldId id="1069" r:id="rId6"/>
    <p:sldId id="1058" r:id="rId7"/>
    <p:sldId id="1061" r:id="rId8"/>
    <p:sldId id="1070" r:id="rId9"/>
    <p:sldId id="1055" r:id="rId10"/>
    <p:sldId id="1064" r:id="rId11"/>
    <p:sldId id="1071" r:id="rId12"/>
    <p:sldId id="1072" r:id="rId13"/>
    <p:sldId id="1056" r:id="rId14"/>
    <p:sldId id="1059" r:id="rId15"/>
    <p:sldId id="1065" r:id="rId16"/>
    <p:sldId id="1073" r:id="rId17"/>
    <p:sldId id="1066" r:id="rId18"/>
    <p:sldId id="1074" r:id="rId19"/>
    <p:sldId id="1062" r:id="rId20"/>
    <p:sldId id="1075" r:id="rId21"/>
    <p:sldId id="982" r:id="rId22"/>
    <p:sldId id="983" r:id="rId23"/>
    <p:sldId id="984" r:id="rId24"/>
    <p:sldId id="81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83" autoAdjust="0"/>
    <p:restoredTop sz="82844" autoAdjust="0"/>
  </p:normalViewPr>
  <p:slideViewPr>
    <p:cSldViewPr snapToGrid="0" showGuides="1">
      <p:cViewPr varScale="1">
        <p:scale>
          <a:sx n="94" d="100"/>
          <a:sy n="94" d="100"/>
        </p:scale>
        <p:origin x="43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F65D9-381F-4C98-A7A6-C357CF979D89}" type="datetimeFigureOut">
              <a:rPr lang="en-US" smtClean="0"/>
              <a:t>10/28/2021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9F369-C0F9-4CC6-AA23-98581972DC38}" type="slidenum">
              <a:rPr lang="en-US" smtClean="0"/>
              <a:t>‹#›</a:t>
            </a:fld>
            <a:endParaRPr lang="en-US"/>
          </a:p>
        </p:txBody>
      </p:sp>
    </p:spTree>
    <p:extLst>
      <p:ext uri="{BB962C8B-B14F-4D97-AF65-F5344CB8AC3E}">
        <p14:creationId xmlns:p14="http://schemas.microsoft.com/office/powerpoint/2010/main" val="352642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9F369-C0F9-4CC6-AA23-98581972DC38}" type="slidenum">
              <a:rPr lang="en-US" smtClean="0"/>
              <a:t>6</a:t>
            </a:fld>
            <a:endParaRPr lang="en-US"/>
          </a:p>
        </p:txBody>
      </p:sp>
    </p:spTree>
    <p:extLst>
      <p:ext uri="{BB962C8B-B14F-4D97-AF65-F5344CB8AC3E}">
        <p14:creationId xmlns:p14="http://schemas.microsoft.com/office/powerpoint/2010/main" val="413647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9F369-C0F9-4CC6-AA23-98581972DC38}" type="slidenum">
              <a:rPr lang="en-US" smtClean="0"/>
              <a:t>9</a:t>
            </a:fld>
            <a:endParaRPr lang="en-US"/>
          </a:p>
        </p:txBody>
      </p:sp>
    </p:spTree>
    <p:extLst>
      <p:ext uri="{BB962C8B-B14F-4D97-AF65-F5344CB8AC3E}">
        <p14:creationId xmlns:p14="http://schemas.microsoft.com/office/powerpoint/2010/main" val="261437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9F369-C0F9-4CC6-AA23-98581972DC38}" type="slidenum">
              <a:rPr lang="en-US" smtClean="0"/>
              <a:t>11</a:t>
            </a:fld>
            <a:endParaRPr lang="en-US"/>
          </a:p>
        </p:txBody>
      </p:sp>
    </p:spTree>
    <p:extLst>
      <p:ext uri="{BB962C8B-B14F-4D97-AF65-F5344CB8AC3E}">
        <p14:creationId xmlns:p14="http://schemas.microsoft.com/office/powerpoint/2010/main" val="72003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9F369-C0F9-4CC6-AA23-98581972DC38}" type="slidenum">
              <a:rPr lang="en-US" smtClean="0"/>
              <a:t>13</a:t>
            </a:fld>
            <a:endParaRPr lang="en-US"/>
          </a:p>
        </p:txBody>
      </p:sp>
    </p:spTree>
    <p:extLst>
      <p:ext uri="{BB962C8B-B14F-4D97-AF65-F5344CB8AC3E}">
        <p14:creationId xmlns:p14="http://schemas.microsoft.com/office/powerpoint/2010/main" val="340467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9F369-C0F9-4CC6-AA23-98581972DC38}" type="slidenum">
              <a:rPr lang="en-US" smtClean="0"/>
              <a:t>15</a:t>
            </a:fld>
            <a:endParaRPr lang="en-US"/>
          </a:p>
        </p:txBody>
      </p:sp>
    </p:spTree>
    <p:extLst>
      <p:ext uri="{BB962C8B-B14F-4D97-AF65-F5344CB8AC3E}">
        <p14:creationId xmlns:p14="http://schemas.microsoft.com/office/powerpoint/2010/main" val="2302107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9F369-C0F9-4CC6-AA23-98581972DC38}" type="slidenum">
              <a:rPr lang="en-US" smtClean="0"/>
              <a:t>16</a:t>
            </a:fld>
            <a:endParaRPr lang="en-US"/>
          </a:p>
        </p:txBody>
      </p:sp>
    </p:spTree>
    <p:extLst>
      <p:ext uri="{BB962C8B-B14F-4D97-AF65-F5344CB8AC3E}">
        <p14:creationId xmlns:p14="http://schemas.microsoft.com/office/powerpoint/2010/main" val="3668269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9F369-C0F9-4CC6-AA23-98581972DC38}" type="slidenum">
              <a:rPr lang="en-US" smtClean="0"/>
              <a:t>20</a:t>
            </a:fld>
            <a:endParaRPr lang="en-US"/>
          </a:p>
        </p:txBody>
      </p:sp>
    </p:spTree>
    <p:extLst>
      <p:ext uri="{BB962C8B-B14F-4D97-AF65-F5344CB8AC3E}">
        <p14:creationId xmlns:p14="http://schemas.microsoft.com/office/powerpoint/2010/main" val="162550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D43B8-FF20-4D5F-A0AE-68337BAD22D9}" type="slidenum">
              <a:rPr lang="en-US" smtClean="0"/>
              <a:pPr>
                <a:defRPr/>
              </a:pPr>
              <a:t>23</a:t>
            </a:fld>
            <a:endParaRPr lang="en-US"/>
          </a:p>
        </p:txBody>
      </p:sp>
    </p:spTree>
    <p:extLst>
      <p:ext uri="{BB962C8B-B14F-4D97-AF65-F5344CB8AC3E}">
        <p14:creationId xmlns:p14="http://schemas.microsoft.com/office/powerpoint/2010/main" val="420741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203200" y="64008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Straight Connector 6"/>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207434"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1" name="Rectangle 10"/>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endParaRPr lang="en-US" dirty="0"/>
          </a:p>
        </p:txBody>
      </p:sp>
      <p:sp>
        <p:nvSpPr>
          <p:cNvPr id="15" name="Date Placeholder 27"/>
          <p:cNvSpPr>
            <a:spLocks noGrp="1"/>
          </p:cNvSpPr>
          <p:nvPr>
            <p:ph type="dt" sz="half" idx="10"/>
          </p:nvPr>
        </p:nvSpPr>
        <p:spPr/>
        <p:txBody>
          <a:bodyPr/>
          <a:lstStyle>
            <a:lvl1pPr>
              <a:defRPr/>
            </a:lvl1pPr>
          </a:lstStyle>
          <a:p>
            <a:pPr>
              <a:defRPr/>
            </a:pPr>
            <a:fld id="{3FCC12A3-0448-48FB-98ED-E287151C357F}" type="datetime1">
              <a:rPr lang="en-US" smtClean="0"/>
              <a:t>10/28/2021</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75BECE6F-C8B3-4AFE-ABE6-79691508103B}" type="slidenum">
              <a:rPr lang="en-US"/>
              <a:pPr>
                <a:defRPr/>
              </a:pPr>
              <a:t>‹#›</a:t>
            </a:fld>
            <a:endParaRPr lang="en-US" dirty="0"/>
          </a:p>
        </p:txBody>
      </p:sp>
    </p:spTree>
    <p:extLst>
      <p:ext uri="{BB962C8B-B14F-4D97-AF65-F5344CB8AC3E}">
        <p14:creationId xmlns:p14="http://schemas.microsoft.com/office/powerpoint/2010/main" val="64957002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endParaRPr lang="en-US" dirty="0"/>
          </a:p>
        </p:txBody>
      </p:sp>
      <p:sp>
        <p:nvSpPr>
          <p:cNvPr id="8" name="Content Placeholder 7"/>
          <p:cNvSpPr>
            <a:spLocks noGrp="1"/>
          </p:cNvSpPr>
          <p:nvPr>
            <p:ph sz="quarter" idx="13"/>
          </p:nvPr>
        </p:nvSpPr>
        <p:spPr>
          <a:xfrm>
            <a:off x="402336" y="1527048"/>
            <a:ext cx="113385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4"/>
          </p:nvPr>
        </p:nvSpPr>
        <p:spPr/>
        <p:txBody>
          <a:bodyPr/>
          <a:lstStyle>
            <a:lvl1pPr>
              <a:defRPr/>
            </a:lvl1pPr>
          </a:lstStyle>
          <a:p>
            <a:pPr>
              <a:defRPr/>
            </a:pPr>
            <a:fld id="{1E3171E9-4B2C-41B2-BF6C-57A42149FC50}" type="datetime1">
              <a:rPr lang="en-US" smtClean="0"/>
              <a:t>10/28/2021</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41303DC8-D049-4606-B080-DDC65A2B61F5}" type="slidenum">
              <a:rPr lang="en-US"/>
              <a:pPr>
                <a:defRPr/>
              </a:pPr>
              <a:t>‹#›</a:t>
            </a:fld>
            <a:endParaRPr lang="en-US" dirty="0"/>
          </a:p>
        </p:txBody>
      </p:sp>
    </p:spTree>
    <p:extLst>
      <p:ext uri="{BB962C8B-B14F-4D97-AF65-F5344CB8AC3E}">
        <p14:creationId xmlns:p14="http://schemas.microsoft.com/office/powerpoint/2010/main" val="15896643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203200" y="2286000"/>
            <a:ext cx="11777133"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7434" y="142875"/>
            <a:ext cx="11777133"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Oval 9"/>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4568" y="2743200"/>
            <a:ext cx="8640232" cy="1673225"/>
          </a:xfrm>
        </p:spPr>
        <p:txBody>
          <a:bodyPr/>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382BF148-E73E-4D8B-B910-0CE5E3F174FD}" type="datetime1">
              <a:rPr lang="en-US" smtClean="0"/>
              <a:t>10/28/2021</a:t>
            </a:fld>
            <a:endParaRPr lang="en-US"/>
          </a:p>
        </p:txBody>
      </p:sp>
      <p:sp>
        <p:nvSpPr>
          <p:cNvPr id="17" name="Slide Number Placeholder 5"/>
          <p:cNvSpPr>
            <a:spLocks noGrp="1"/>
          </p:cNvSpPr>
          <p:nvPr>
            <p:ph type="sldNum" sz="quarter" idx="12"/>
          </p:nvPr>
        </p:nvSpPr>
        <p:spPr>
          <a:xfrm>
            <a:off x="5791200" y="2178051"/>
            <a:ext cx="609600" cy="441325"/>
          </a:xfrm>
        </p:spPr>
        <p:txBody>
          <a:bodyPr/>
          <a:lstStyle>
            <a:lvl1pPr>
              <a:defRPr>
                <a:solidFill>
                  <a:schemeClr val="accent3">
                    <a:shade val="75000"/>
                  </a:schemeClr>
                </a:solidFill>
              </a:defRPr>
            </a:lvl1pPr>
          </a:lstStyle>
          <a:p>
            <a:pPr>
              <a:defRPr/>
            </a:pPr>
            <a:fld id="{22A70DE3-2F75-431A-9D09-64CA1AB2227F}" type="slidenum">
              <a:rPr lang="en-US"/>
              <a:pPr>
                <a:defRPr/>
              </a:pPr>
              <a:t>‹#›</a:t>
            </a:fld>
            <a:endParaRPr lang="en-US" dirty="0"/>
          </a:p>
        </p:txBody>
      </p:sp>
    </p:spTree>
    <p:extLst>
      <p:ext uri="{BB962C8B-B14F-4D97-AF65-F5344CB8AC3E}">
        <p14:creationId xmlns:p14="http://schemas.microsoft.com/office/powerpoint/2010/main" val="14839838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6096000" y="1549400"/>
            <a:ext cx="0" cy="4845050"/>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quarter" idx="13"/>
          </p:nvPr>
        </p:nvSpPr>
        <p:spPr>
          <a:xfrm>
            <a:off x="402336"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p:cNvSpPr>
            <a:spLocks noGrp="1"/>
          </p:cNvSpPr>
          <p:nvPr>
            <p:ph sz="quarter" idx="14"/>
          </p:nvPr>
        </p:nvSpPr>
        <p:spPr>
          <a:xfrm>
            <a:off x="6400800" y="1371600"/>
            <a:ext cx="5384800" cy="4681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5"/>
          </p:nvPr>
        </p:nvSpPr>
        <p:spPr>
          <a:xfrm>
            <a:off x="7721601" y="6410326"/>
            <a:ext cx="4059767" cy="365125"/>
          </a:xfrm>
        </p:spPr>
        <p:txBody>
          <a:bodyPr/>
          <a:lstStyle>
            <a:lvl1pPr>
              <a:defRPr/>
            </a:lvl1pPr>
          </a:lstStyle>
          <a:p>
            <a:pPr>
              <a:defRPr/>
            </a:pPr>
            <a:fld id="{9A4CD5E3-A4EB-4AC6-99A8-D02631F95FEC}" type="datetime1">
              <a:rPr lang="en-US" smtClean="0"/>
              <a:t>10/28/2021</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96A5609F-50E7-4B9A-B62F-6598EDD47D6E}" type="slidenum">
              <a:rPr lang="en-US"/>
              <a:pPr>
                <a:defRPr/>
              </a:pPr>
              <a:t>‹#›</a:t>
            </a:fld>
            <a:endParaRPr lang="en-US"/>
          </a:p>
        </p:txBody>
      </p:sp>
    </p:spTree>
    <p:extLst>
      <p:ext uri="{BB962C8B-B14F-4D97-AF65-F5344CB8AC3E}">
        <p14:creationId xmlns:p14="http://schemas.microsoft.com/office/powerpoint/2010/main" val="134637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12192000" cy="1295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203200" y="1304925"/>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5685367" y="915988"/>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94734" y="6383338"/>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203200" y="1220788"/>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Straight Connector 14"/>
          <p:cNvSpPr>
            <a:spLocks noChangeShapeType="1"/>
          </p:cNvSpPr>
          <p:nvPr/>
        </p:nvSpPr>
        <p:spPr bwMode="auto">
          <a:xfrm flipV="1">
            <a:off x="6096000" y="2200276"/>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Oval 15"/>
          <p:cNvSpPr/>
          <p:nvPr/>
        </p:nvSpPr>
        <p:spPr>
          <a:xfrm>
            <a:off x="5812367" y="1009650"/>
            <a:ext cx="560917"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3" name="Text Placeholder 2"/>
          <p:cNvSpPr>
            <a:spLocks noGrp="1"/>
          </p:cNvSpPr>
          <p:nvPr>
            <p:ph type="body" idx="1"/>
          </p:nvPr>
        </p:nvSpPr>
        <p:spPr>
          <a:xfrm>
            <a:off x="402336" y="1447800"/>
            <a:ext cx="5386917"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2"/>
          </p:nvPr>
        </p:nvSpPr>
        <p:spPr>
          <a:xfrm>
            <a:off x="6388440" y="1447800"/>
            <a:ext cx="5389033"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 name="Title 1"/>
          <p:cNvSpPr>
            <a:spLocks noGrp="1"/>
          </p:cNvSpPr>
          <p:nvPr>
            <p:ph type="title"/>
          </p:nvPr>
        </p:nvSpPr>
        <p:spPr>
          <a:xfrm>
            <a:off x="406400" y="228600"/>
            <a:ext cx="11375136" cy="758952"/>
          </a:xfrm>
        </p:spPr>
        <p:txBody>
          <a:bodyPr/>
          <a:lstStyle>
            <a:lvl1pPr>
              <a:defRPr/>
            </a:lvl1pPr>
          </a:lstStyle>
          <a:p>
            <a:r>
              <a:rPr lang="en-US"/>
              <a:t>Click to edit Master title style</a:t>
            </a:r>
            <a:endParaRPr lang="en-US" dirty="0"/>
          </a:p>
        </p:txBody>
      </p:sp>
      <p:sp>
        <p:nvSpPr>
          <p:cNvPr id="24" name="Content Placeholder 23"/>
          <p:cNvSpPr>
            <a:spLocks noGrp="1"/>
          </p:cNvSpPr>
          <p:nvPr>
            <p:ph sz="quarter" idx="13"/>
          </p:nvPr>
        </p:nvSpPr>
        <p:spPr>
          <a:xfrm>
            <a:off x="402336" y="2286000"/>
            <a:ext cx="5388864"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25"/>
          <p:cNvSpPr>
            <a:spLocks noGrp="1"/>
          </p:cNvSpPr>
          <p:nvPr>
            <p:ph sz="quarter" idx="14"/>
          </p:nvPr>
        </p:nvSpPr>
        <p:spPr>
          <a:xfrm>
            <a:off x="6400800" y="2286000"/>
            <a:ext cx="53848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Date Placeholder 6"/>
          <p:cNvSpPr>
            <a:spLocks noGrp="1"/>
          </p:cNvSpPr>
          <p:nvPr>
            <p:ph type="dt" sz="half" idx="15"/>
          </p:nvPr>
        </p:nvSpPr>
        <p:spPr/>
        <p:txBody>
          <a:bodyPr/>
          <a:lstStyle>
            <a:lvl1pPr>
              <a:defRPr/>
            </a:lvl1pPr>
          </a:lstStyle>
          <a:p>
            <a:pPr>
              <a:defRPr/>
            </a:pPr>
            <a:fld id="{D1798642-9447-44D9-BE9A-3A834A51656F}" type="datetime1">
              <a:rPr lang="en-US" smtClean="0"/>
              <a:t>10/28/2021</a:t>
            </a:fld>
            <a:endParaRPr lang="en-US"/>
          </a:p>
        </p:txBody>
      </p:sp>
      <p:sp>
        <p:nvSpPr>
          <p:cNvPr id="19" name="Footer Placeholder 7"/>
          <p:cNvSpPr>
            <a:spLocks noGrp="1"/>
          </p:cNvSpPr>
          <p:nvPr>
            <p:ph type="ftr" sz="quarter" idx="16"/>
          </p:nvPr>
        </p:nvSpPr>
        <p:spPr/>
        <p:txBody>
          <a:bodyPr/>
          <a:lstStyle>
            <a:lvl1pPr>
              <a:defRPr/>
            </a:lvl1pPr>
          </a:lstStyle>
          <a:p>
            <a:pPr>
              <a:defRPr/>
            </a:pPr>
            <a:endParaRPr lang="en-US"/>
          </a:p>
        </p:txBody>
      </p:sp>
      <p:sp>
        <p:nvSpPr>
          <p:cNvPr id="20" name="Slide Number Placeholder 8"/>
          <p:cNvSpPr>
            <a:spLocks noGrp="1"/>
          </p:cNvSpPr>
          <p:nvPr>
            <p:ph type="sldNum" sz="quarter" idx="17"/>
          </p:nvPr>
        </p:nvSpPr>
        <p:spPr>
          <a:xfrm>
            <a:off x="5786967" y="1000126"/>
            <a:ext cx="609600" cy="441325"/>
          </a:xfrm>
        </p:spPr>
        <p:txBody>
          <a:bodyPr/>
          <a:lstStyle>
            <a:lvl1pPr algn="ctr">
              <a:defRPr/>
            </a:lvl1pPr>
          </a:lstStyle>
          <a:p>
            <a:pPr>
              <a:defRPr/>
            </a:pPr>
            <a:fld id="{3A4FF90E-4C55-4D59-BE6A-CE57DBB6E3FF}" type="slidenum">
              <a:rPr lang="en-US"/>
              <a:pPr>
                <a:defRPr/>
              </a:pPr>
              <a:t>‹#›</a:t>
            </a:fld>
            <a:endParaRPr lang="en-US" dirty="0"/>
          </a:p>
        </p:txBody>
      </p:sp>
    </p:spTree>
    <p:extLst>
      <p:ext uri="{BB962C8B-B14F-4D97-AF65-F5344CB8AC3E}">
        <p14:creationId xmlns:p14="http://schemas.microsoft.com/office/powerpoint/2010/main" val="2519992913"/>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EA83830-FD42-4C76-AE9C-69FCD2278259}" type="datetime1">
              <a:rPr lang="en-US" smtClean="0"/>
              <a:t>10/28/2021</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pPr>
              <a:defRPr/>
            </a:pPr>
            <a:fld id="{D535206B-4A4A-47B0-BA21-D142872E963A}" type="slidenum">
              <a:rPr lang="en-US"/>
              <a:pPr>
                <a:defRPr/>
              </a:pPr>
              <a:t>‹#›</a:t>
            </a:fld>
            <a:endParaRPr lang="en-US" dirty="0"/>
          </a:p>
        </p:txBody>
      </p:sp>
    </p:spTree>
    <p:extLst>
      <p:ext uri="{BB962C8B-B14F-4D97-AF65-F5344CB8AC3E}">
        <p14:creationId xmlns:p14="http://schemas.microsoft.com/office/powerpoint/2010/main" val="221247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198967" y="6383338"/>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3" name="Rectangle 2"/>
          <p:cNvSpPr>
            <a:spLocks noChangeArrowheads="1"/>
          </p:cNvSpPr>
          <p:nvPr/>
        </p:nvSpPr>
        <p:spPr bwMode="auto">
          <a:xfrm>
            <a:off x="203200" y="155575"/>
            <a:ext cx="11777133" cy="6546850"/>
          </a:xfrm>
          <a:prstGeom prst="rect">
            <a:avLst/>
          </a:prstGeom>
          <a:noFill/>
          <a:ln w="9525" cap="flat" cmpd="sng" algn="ctr">
            <a:solidFill>
              <a:schemeClr val="tx2"/>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4" name="Rectangle 3"/>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5" name="Rectangle 4"/>
          <p:cNvSpPr>
            <a:spLocks noChangeArrowheads="1"/>
          </p:cNvSpPr>
          <p:nvPr/>
        </p:nvSpPr>
        <p:spPr bwMode="auto">
          <a:xfrm>
            <a:off x="0" y="1"/>
            <a:ext cx="12192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Date Placeholder 1"/>
          <p:cNvSpPr>
            <a:spLocks noGrp="1"/>
          </p:cNvSpPr>
          <p:nvPr>
            <p:ph type="dt" sz="half" idx="10"/>
          </p:nvPr>
        </p:nvSpPr>
        <p:spPr/>
        <p:txBody>
          <a:bodyPr/>
          <a:lstStyle>
            <a:lvl1pPr>
              <a:defRPr/>
            </a:lvl1pPr>
          </a:lstStyle>
          <a:p>
            <a:pPr>
              <a:defRPr/>
            </a:pPr>
            <a:fld id="{E7515CA5-FFA0-48C7-A4EB-4599202DDECF}" type="datetime1">
              <a:rPr lang="en-US" smtClean="0"/>
              <a:t>10/28/2021</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1E5F9C02-60A3-4AB1-8821-EDEFB4936DEB}" type="slidenum">
              <a:rPr lang="en-US"/>
              <a:pPr>
                <a:defRPr/>
              </a:pPr>
              <a:t>‹#›</a:t>
            </a:fld>
            <a:endParaRPr lang="en-US" dirty="0"/>
          </a:p>
        </p:txBody>
      </p:sp>
      <p:sp>
        <p:nvSpPr>
          <p:cNvPr id="11" name="Title 1"/>
          <p:cNvSpPr>
            <a:spLocks noGrp="1"/>
          </p:cNvSpPr>
          <p:nvPr>
            <p:ph type="title"/>
          </p:nvPr>
        </p:nvSpPr>
        <p:spPr>
          <a:xfrm>
            <a:off x="402167" y="228601"/>
            <a:ext cx="11379200" cy="758825"/>
          </a:xfrm>
        </p:spPr>
        <p:txBody>
          <a:bodyPr/>
          <a:lstStyle/>
          <a:p>
            <a:r>
              <a:rPr lang="en-US"/>
              <a:t>Click to edit Master title style</a:t>
            </a:r>
          </a:p>
        </p:txBody>
      </p:sp>
    </p:spTree>
    <p:extLst>
      <p:ext uri="{BB962C8B-B14F-4D97-AF65-F5344CB8AC3E}">
        <p14:creationId xmlns:p14="http://schemas.microsoft.com/office/powerpoint/2010/main" val="635174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1"/>
            <a:ext cx="12192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a:spLocks noChangeArrowheads="1"/>
          </p:cNvSpPr>
          <p:nvPr/>
        </p:nvSpPr>
        <p:spPr bwMode="auto">
          <a:xfrm>
            <a:off x="203200" y="6430963"/>
            <a:ext cx="11777133" cy="309562"/>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207434" y="119063"/>
            <a:ext cx="11777133"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08000" y="914400"/>
            <a:ext cx="3149600" cy="1295400"/>
          </a:xfrm>
        </p:spPr>
        <p:txBody>
          <a:bodyPr>
            <a:noAutofit/>
          </a:bodyPr>
          <a:lstStyle>
            <a:lvl1pPr algn="l">
              <a:buNone/>
              <a:defRPr sz="2800" b="1">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508000" y="2286001"/>
            <a:ext cx="3149600" cy="3840163"/>
          </a:xfrm>
        </p:spPr>
        <p:txBody>
          <a:bodyPr/>
          <a:lstStyle>
            <a:lvl1pPr marL="0" indent="0">
              <a:spcAft>
                <a:spcPts val="1000"/>
              </a:spcAft>
              <a:buNone/>
              <a:defRPr sz="2000">
                <a:solidFill>
                  <a:srgbClr val="FFFFFF"/>
                </a:solidFill>
              </a:defRPr>
            </a:lvl1pPr>
            <a:lvl2pPr>
              <a:buNone/>
              <a:defRPr sz="1200"/>
            </a:lvl2pPr>
            <a:lvl3pPr>
              <a:buNone/>
              <a:defRPr sz="1000"/>
            </a:lvl3pPr>
            <a:lvl4pPr>
              <a:buNone/>
              <a:defRPr sz="900"/>
            </a:lvl4pPr>
            <a:lvl5pPr>
              <a:buNone/>
              <a:defRPr sz="900"/>
            </a:lvl5pPr>
          </a:lstStyle>
          <a:p>
            <a:pPr lvl="0"/>
            <a:r>
              <a:rPr lang="en-US" dirty="0"/>
              <a:t>Click to edit Master text styles</a:t>
            </a:r>
          </a:p>
        </p:txBody>
      </p:sp>
      <p:sp>
        <p:nvSpPr>
          <p:cNvPr id="20" name="Content Placeholder 19"/>
          <p:cNvSpPr>
            <a:spLocks noGrp="1"/>
          </p:cNvSpPr>
          <p:nvPr>
            <p:ph sz="quarter" idx="13"/>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Date Placeholder 4"/>
          <p:cNvSpPr>
            <a:spLocks noGrp="1"/>
          </p:cNvSpPr>
          <p:nvPr>
            <p:ph type="dt" sz="half" idx="14"/>
          </p:nvPr>
        </p:nvSpPr>
        <p:spPr/>
        <p:txBody>
          <a:bodyPr/>
          <a:lstStyle>
            <a:lvl1pPr>
              <a:defRPr/>
            </a:lvl1pPr>
          </a:lstStyle>
          <a:p>
            <a:pPr>
              <a:defRPr/>
            </a:pPr>
            <a:fld id="{73C07A78-8D50-428B-A009-C5834E26A8C6}" type="datetime1">
              <a:rPr lang="en-US" smtClean="0"/>
              <a:t>10/28/2021</a:t>
            </a:fld>
            <a:endParaRPr lang="en-US"/>
          </a:p>
        </p:txBody>
      </p:sp>
      <p:sp>
        <p:nvSpPr>
          <p:cNvPr id="16" name="Footer Placeholder 5"/>
          <p:cNvSpPr>
            <a:spLocks noGrp="1"/>
          </p:cNvSpPr>
          <p:nvPr>
            <p:ph type="ftr" sz="quarter" idx="15"/>
          </p:nvPr>
        </p:nvSpPr>
        <p:spPr>
          <a:xfrm>
            <a:off x="508000" y="6410326"/>
            <a:ext cx="3860800" cy="365125"/>
          </a:xfrm>
        </p:spPr>
        <p:txBody>
          <a:bodyPr/>
          <a:lstStyle>
            <a:lvl1pPr>
              <a:defRPr/>
            </a:lvl1pPr>
          </a:lstStyle>
          <a:p>
            <a:pPr>
              <a:defRPr/>
            </a:pPr>
            <a:endParaRPr lang="en-US"/>
          </a:p>
        </p:txBody>
      </p:sp>
      <p:sp>
        <p:nvSpPr>
          <p:cNvPr id="17" name="Slide Number Placeholder 6"/>
          <p:cNvSpPr>
            <a:spLocks noGrp="1"/>
          </p:cNvSpPr>
          <p:nvPr>
            <p:ph type="sldNum" sz="quarter" idx="16"/>
          </p:nvPr>
        </p:nvSpPr>
        <p:spPr>
          <a:xfrm>
            <a:off x="1828800" y="304801"/>
            <a:ext cx="609600" cy="441325"/>
          </a:xfrm>
        </p:spPr>
        <p:txBody>
          <a:bodyPr/>
          <a:lstStyle>
            <a:lvl1pPr>
              <a:defRPr>
                <a:solidFill>
                  <a:schemeClr val="accent3">
                    <a:shade val="75000"/>
                  </a:schemeClr>
                </a:solidFill>
              </a:defRPr>
            </a:lvl1pPr>
          </a:lstStyle>
          <a:p>
            <a:pPr>
              <a:defRPr/>
            </a:pPr>
            <a:fld id="{0057A446-9BC9-43AE-8342-D14CD2C5672F}" type="slidenum">
              <a:rPr lang="en-US"/>
              <a:pPr>
                <a:defRPr/>
              </a:pPr>
              <a:t>‹#›</a:t>
            </a:fld>
            <a:endParaRPr lang="en-US" dirty="0"/>
          </a:p>
        </p:txBody>
      </p:sp>
    </p:spTree>
    <p:extLst>
      <p:ext uri="{BB962C8B-B14F-4D97-AF65-F5344CB8AC3E}">
        <p14:creationId xmlns:p14="http://schemas.microsoft.com/office/powerpoint/2010/main" val="54223067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5"/>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Rectangle 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203200" y="152400"/>
            <a:ext cx="11777133" cy="3810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203200"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3" name="Straight Connector 12"/>
          <p:cNvSpPr>
            <a:spLocks noChangeShapeType="1"/>
          </p:cNvSpPr>
          <p:nvPr/>
        </p:nvSpPr>
        <p:spPr bwMode="auto">
          <a:xfrm>
            <a:off x="215900" y="5270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Oval 13"/>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00500" y="609600"/>
            <a:ext cx="7823200" cy="4267200"/>
          </a:xfrm>
        </p:spPr>
        <p:txBody>
          <a:bodyPr>
            <a:normAutofit/>
          </a:bodyPr>
          <a:lstStyle>
            <a:lvl1pPr>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Date Placeholder 4"/>
          <p:cNvSpPr>
            <a:spLocks noGrp="1"/>
          </p:cNvSpPr>
          <p:nvPr>
            <p:ph type="dt" sz="half" idx="10"/>
          </p:nvPr>
        </p:nvSpPr>
        <p:spPr>
          <a:xfrm>
            <a:off x="7717367" y="6405564"/>
            <a:ext cx="4059767" cy="365125"/>
          </a:xfrm>
        </p:spPr>
        <p:txBody>
          <a:bodyPr/>
          <a:lstStyle>
            <a:lvl1pPr>
              <a:defRPr/>
            </a:lvl1pPr>
          </a:lstStyle>
          <a:p>
            <a:pPr>
              <a:defRPr/>
            </a:pPr>
            <a:fld id="{C517282D-26B6-44D3-B7EC-7AE7D64B3852}" type="datetime1">
              <a:rPr lang="en-US" smtClean="0"/>
              <a:t>10/28/2021</a:t>
            </a:fld>
            <a:endParaRPr lang="en-US"/>
          </a:p>
        </p:txBody>
      </p:sp>
      <p:sp>
        <p:nvSpPr>
          <p:cNvPr id="17" name="Footer Placeholder 5"/>
          <p:cNvSpPr>
            <a:spLocks noGrp="1"/>
          </p:cNvSpPr>
          <p:nvPr>
            <p:ph type="ftr" sz="quarter" idx="11"/>
          </p:nvPr>
        </p:nvSpPr>
        <p:spPr>
          <a:xfrm>
            <a:off x="402168" y="6410326"/>
            <a:ext cx="4779433" cy="366713"/>
          </a:xfrm>
        </p:spPr>
        <p:txBody>
          <a:bodyPr/>
          <a:lstStyle>
            <a:lvl1pPr>
              <a:defRPr/>
            </a:lvl1pPr>
          </a:lstStyle>
          <a:p>
            <a:pPr>
              <a:defRPr/>
            </a:pPr>
            <a:endParaRPr lang="en-US"/>
          </a:p>
        </p:txBody>
      </p:sp>
      <p:sp>
        <p:nvSpPr>
          <p:cNvPr id="18" name="Slide Number Placeholder 6"/>
          <p:cNvSpPr>
            <a:spLocks noGrp="1"/>
          </p:cNvSpPr>
          <p:nvPr>
            <p:ph type="sldNum" sz="quarter" idx="12"/>
          </p:nvPr>
        </p:nvSpPr>
        <p:spPr>
          <a:xfrm>
            <a:off x="1828800" y="309564"/>
            <a:ext cx="609600" cy="441325"/>
          </a:xfrm>
        </p:spPr>
        <p:txBody>
          <a:bodyPr/>
          <a:lstStyle>
            <a:lvl1pPr>
              <a:defRPr/>
            </a:lvl1pPr>
          </a:lstStyle>
          <a:p>
            <a:pPr>
              <a:defRPr/>
            </a:pPr>
            <a:fld id="{20119ED5-8942-4B81-BD67-FB5B28D591C8}" type="slidenum">
              <a:rPr lang="en-US"/>
              <a:pPr>
                <a:defRPr/>
              </a:pPr>
              <a:t>‹#›</a:t>
            </a:fld>
            <a:endParaRPr lang="en-US" dirty="0"/>
          </a:p>
        </p:txBody>
      </p:sp>
    </p:spTree>
    <p:extLst>
      <p:ext uri="{BB962C8B-B14F-4D97-AF65-F5344CB8AC3E}">
        <p14:creationId xmlns:p14="http://schemas.microsoft.com/office/powerpoint/2010/main" val="98591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Rectangle 15"/>
          <p:cNvSpPr>
            <a:spLocks noChangeArrowheads="1"/>
          </p:cNvSpPr>
          <p:nvPr/>
        </p:nvSpPr>
        <p:spPr bwMode="auto">
          <a:xfrm>
            <a:off x="0" y="0"/>
            <a:ext cx="12192000" cy="1371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8" name="Rectangle 17"/>
          <p:cNvSpPr>
            <a:spLocks noChangeArrowheads="1"/>
          </p:cNvSpPr>
          <p:nvPr/>
        </p:nvSpPr>
        <p:spPr bwMode="auto">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9" name="Rectangle 18"/>
          <p:cNvSpPr>
            <a:spLocks noChangeArrowheads="1"/>
          </p:cNvSpPr>
          <p:nvPr/>
        </p:nvSpPr>
        <p:spPr bwMode="auto">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7721601" y="6405564"/>
            <a:ext cx="4059767" cy="365125"/>
          </a:xfrm>
          <a:prstGeom prst="rect">
            <a:avLst/>
          </a:prstGeom>
        </p:spPr>
        <p:txBody>
          <a:bodyPr vert="horz"/>
          <a:lstStyle>
            <a:lvl1pPr algn="r" fontAlgn="auto">
              <a:spcBef>
                <a:spcPts val="0"/>
              </a:spcBef>
              <a:spcAft>
                <a:spcPts val="0"/>
              </a:spcAft>
              <a:defRPr sz="1400">
                <a:solidFill>
                  <a:srgbClr val="FFFFFF"/>
                </a:solidFill>
                <a:latin typeface="+mn-lt"/>
              </a:defRPr>
            </a:lvl1pPr>
          </a:lstStyle>
          <a:p>
            <a:pPr>
              <a:defRPr/>
            </a:pPr>
            <a:fld id="{13C77784-1A32-4EB5-A180-CA6B06A33B00}" type="datetime1">
              <a:rPr lang="en-US" smtClean="0"/>
              <a:t>10/28/2021</a:t>
            </a:fld>
            <a:endParaRPr lang="en-US" dirty="0"/>
          </a:p>
        </p:txBody>
      </p:sp>
      <p:sp>
        <p:nvSpPr>
          <p:cNvPr id="3" name="Footer Placeholder 2"/>
          <p:cNvSpPr>
            <a:spLocks noGrp="1"/>
          </p:cNvSpPr>
          <p:nvPr>
            <p:ph type="ftr" sz="quarter" idx="3"/>
          </p:nvPr>
        </p:nvSpPr>
        <p:spPr>
          <a:xfrm>
            <a:off x="406400" y="6410326"/>
            <a:ext cx="4775200" cy="366713"/>
          </a:xfrm>
          <a:prstGeom prst="rect">
            <a:avLst/>
          </a:prstGeom>
        </p:spPr>
        <p:txBody>
          <a:bodyPr vert="horz"/>
          <a:lstStyle>
            <a:lvl1pPr algn="l" fontAlgn="auto">
              <a:spcBef>
                <a:spcPts val="0"/>
              </a:spcBef>
              <a:spcAft>
                <a:spcPts val="0"/>
              </a:spcAft>
              <a:defRPr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203200" y="1255713"/>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5791200" y="1027114"/>
            <a:ext cx="609600" cy="441325"/>
          </a:xfrm>
          <a:prstGeom prst="rect">
            <a:avLst/>
          </a:prstGeom>
        </p:spPr>
        <p:txBody>
          <a:bodyPr vert="horz" lIns="45720" rIns="45720" anchor="ctr">
            <a:normAutofit/>
          </a:bodyPr>
          <a:lstStyle>
            <a:lvl1pPr algn="ctr" fontAlgn="auto">
              <a:spcBef>
                <a:spcPts val="0"/>
              </a:spcBef>
              <a:spcAft>
                <a:spcPts val="0"/>
              </a:spcAft>
              <a:defRPr sz="1600">
                <a:solidFill>
                  <a:schemeClr val="accent3">
                    <a:shade val="75000"/>
                  </a:schemeClr>
                </a:solidFill>
                <a:latin typeface="+mn-lt"/>
              </a:defRPr>
            </a:lvl1pPr>
          </a:lstStyle>
          <a:p>
            <a:pPr>
              <a:defRPr/>
            </a:pPr>
            <a:fld id="{A48F9F7B-CFD3-427C-AA27-636EAEBF988C}" type="slidenum">
              <a:rPr lang="en-US"/>
              <a:pPr>
                <a:defRPr/>
              </a:pPr>
              <a:t>‹#›</a:t>
            </a:fld>
            <a:endParaRPr lang="en-US" dirty="0"/>
          </a:p>
        </p:txBody>
      </p:sp>
      <p:sp>
        <p:nvSpPr>
          <p:cNvPr id="22" name="Title Placeholder 21"/>
          <p:cNvSpPr>
            <a:spLocks noGrp="1"/>
          </p:cNvSpPr>
          <p:nvPr>
            <p:ph type="title"/>
          </p:nvPr>
        </p:nvSpPr>
        <p:spPr>
          <a:xfrm>
            <a:off x="402167" y="228601"/>
            <a:ext cx="11379200" cy="758825"/>
          </a:xfrm>
          <a:prstGeom prst="rect">
            <a:avLst/>
          </a:prstGeom>
        </p:spPr>
        <p:txBody>
          <a:bodyPr vert="horz" anchor="b">
            <a:normAutofit/>
            <a:scene3d>
              <a:camera prst="orthographicFront"/>
              <a:lightRig rig="threePt" dir="t"/>
            </a:scene3d>
            <a:sp3d extrusionH="57150">
              <a:bevelT w="38100" h="38100"/>
            </a:sp3d>
          </a:bodyPr>
          <a:lstStyle/>
          <a:p>
            <a:r>
              <a:rPr lang="en-US"/>
              <a:t>Click to edit Master title style</a:t>
            </a:r>
            <a:endParaRPr lang="en-US" dirty="0"/>
          </a:p>
        </p:txBody>
      </p:sp>
      <p:sp>
        <p:nvSpPr>
          <p:cNvPr id="4111" name="Text Placeholder 12"/>
          <p:cNvSpPr>
            <a:spLocks noGrp="1"/>
          </p:cNvSpPr>
          <p:nvPr>
            <p:ph type="body" idx="1"/>
          </p:nvPr>
        </p:nvSpPr>
        <p:spPr bwMode="auto">
          <a:xfrm>
            <a:off x="402167" y="1524000"/>
            <a:ext cx="113792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670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rtl="0" eaLnBrk="0" fontAlgn="base" hangingPunct="0">
        <a:spcBef>
          <a:spcPct val="0"/>
        </a:spcBef>
        <a:spcAft>
          <a:spcPct val="0"/>
        </a:spcAft>
        <a:defRPr sz="3300" kern="1200">
          <a:solidFill>
            <a:srgbClr val="88A44D"/>
          </a:solidFill>
          <a:latin typeface="+mj-lt"/>
          <a:ea typeface="+mj-ea"/>
          <a:cs typeface="+mj-cs"/>
        </a:defRPr>
      </a:lvl1pPr>
      <a:lvl2pPr algn="ctr" rtl="0" eaLnBrk="0" fontAlgn="base" hangingPunct="0">
        <a:spcBef>
          <a:spcPct val="0"/>
        </a:spcBef>
        <a:spcAft>
          <a:spcPct val="0"/>
        </a:spcAft>
        <a:defRPr sz="3300">
          <a:solidFill>
            <a:srgbClr val="88A44D"/>
          </a:solidFill>
          <a:latin typeface="Georgia" pitchFamily="18" charset="0"/>
        </a:defRPr>
      </a:lvl2pPr>
      <a:lvl3pPr algn="ctr" rtl="0" eaLnBrk="0" fontAlgn="base" hangingPunct="0">
        <a:spcBef>
          <a:spcPct val="0"/>
        </a:spcBef>
        <a:spcAft>
          <a:spcPct val="0"/>
        </a:spcAft>
        <a:defRPr sz="3300">
          <a:solidFill>
            <a:srgbClr val="88A44D"/>
          </a:solidFill>
          <a:latin typeface="Georgia" pitchFamily="18" charset="0"/>
        </a:defRPr>
      </a:lvl3pPr>
      <a:lvl4pPr algn="ctr" rtl="0" eaLnBrk="0" fontAlgn="base" hangingPunct="0">
        <a:spcBef>
          <a:spcPct val="0"/>
        </a:spcBef>
        <a:spcAft>
          <a:spcPct val="0"/>
        </a:spcAft>
        <a:defRPr sz="3300">
          <a:solidFill>
            <a:srgbClr val="88A44D"/>
          </a:solidFill>
          <a:latin typeface="Georgia" pitchFamily="18" charset="0"/>
        </a:defRPr>
      </a:lvl4pPr>
      <a:lvl5pPr algn="ctr" rtl="0" eaLnBrk="0" fontAlgn="base" hangingPunct="0">
        <a:spcBef>
          <a:spcPct val="0"/>
        </a:spcBef>
        <a:spcAft>
          <a:spcPct val="0"/>
        </a:spcAft>
        <a:defRPr sz="3300">
          <a:solidFill>
            <a:srgbClr val="88A44D"/>
          </a:solidFill>
          <a:latin typeface="Georgia" pitchFamily="18" charset="0"/>
        </a:defRPr>
      </a:lvl5pPr>
      <a:lvl6pPr marL="457200" algn="ctr" rtl="0" fontAlgn="base">
        <a:spcBef>
          <a:spcPct val="0"/>
        </a:spcBef>
        <a:spcAft>
          <a:spcPct val="0"/>
        </a:spcAft>
        <a:defRPr sz="3300">
          <a:solidFill>
            <a:srgbClr val="88A44D"/>
          </a:solidFill>
          <a:latin typeface="Georgia" pitchFamily="18" charset="0"/>
        </a:defRPr>
      </a:lvl6pPr>
      <a:lvl7pPr marL="914400" algn="ctr" rtl="0" fontAlgn="base">
        <a:spcBef>
          <a:spcPct val="0"/>
        </a:spcBef>
        <a:spcAft>
          <a:spcPct val="0"/>
        </a:spcAft>
        <a:defRPr sz="3300">
          <a:solidFill>
            <a:srgbClr val="88A44D"/>
          </a:solidFill>
          <a:latin typeface="Georgia" pitchFamily="18" charset="0"/>
        </a:defRPr>
      </a:lvl7pPr>
      <a:lvl8pPr marL="1371600" algn="ctr" rtl="0" fontAlgn="base">
        <a:spcBef>
          <a:spcPct val="0"/>
        </a:spcBef>
        <a:spcAft>
          <a:spcPct val="0"/>
        </a:spcAft>
        <a:defRPr sz="3300">
          <a:solidFill>
            <a:srgbClr val="88A44D"/>
          </a:solidFill>
          <a:latin typeface="Georgia" pitchFamily="18" charset="0"/>
        </a:defRPr>
      </a:lvl8pPr>
      <a:lvl9pPr marL="1828800" algn="ctr" rtl="0" fontAlgn="base">
        <a:spcBef>
          <a:spcPct val="0"/>
        </a:spcBef>
        <a:spcAft>
          <a:spcPct val="0"/>
        </a:spcAft>
        <a:defRPr sz="3300">
          <a:solidFill>
            <a:srgbClr val="88A44D"/>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9BBB5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064A2"/>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4BACC6"/>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guide/notice-files/NOT-OD-21-110.html" TargetMode="External"/><Relationship Id="rId7" Type="http://schemas.openxmlformats.org/officeDocument/2006/relationships/hyperlink" Target="mailto:nihosbiosketch@nih.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grants.nih.gov/grants/forms/othersupport.htm" TargetMode="External"/><Relationship Id="rId5" Type="http://schemas.openxmlformats.org/officeDocument/2006/relationships/hyperlink" Target="https://grants.nih.gov/grants/forms/biosketch.htm" TargetMode="External"/><Relationship Id="rId4" Type="http://schemas.openxmlformats.org/officeDocument/2006/relationships/hyperlink" Target="https://grants.nih.gov/grants/guide/notice-files/NOT-OD-21-073.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guide/notice-files/NOT-OD-21-177.html"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grants.nih.gov/faqs#/funding_programs_childcare_costs.htm?anchor=alphaHeader42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ElectronicReceipt/files/right_forms.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grants.nih.gov/grants/peer/continuous_submission.htm" TargetMode="External"/><Relationship Id="rId4" Type="http://schemas.openxmlformats.org/officeDocument/2006/relationships/hyperlink" Target="https://grants.nih.gov/grants/how-to-apply-application-guide/due-dates-and-submission-policies/submission-policies.htm#l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support/" TargetMode="External"/><Relationship Id="rId2" Type="http://schemas.openxmlformats.org/officeDocument/2006/relationships/hyperlink" Target="mailto:OPERAsystemspolicy@nih.gov" TargetMode="External"/><Relationship Id="rId1" Type="http://schemas.openxmlformats.org/officeDocument/2006/relationships/slideLayout" Target="../slideLayouts/slideLayout2.xml"/><Relationship Id="rId5" Type="http://schemas.openxmlformats.org/officeDocument/2006/relationships/hyperlink" Target="https://www.grants.gov/web/grants/support.html" TargetMode="External"/><Relationship Id="rId4" Type="http://schemas.openxmlformats.org/officeDocument/2006/relationships/hyperlink" Target="mailto:support@grants.gov?subject=Grants.gov%20support%20emai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rants.nih.gov/grants/oer.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rants.nih.gov/grants/how-to-apply-application-guide/prepare-to-apply-and-register/submission-options/assist.htm" TargetMode="External"/><Relationship Id="rId5" Type="http://schemas.openxmlformats.org/officeDocument/2006/relationships/hyperlink" Target="https://grants.nih.gov/grants/how-to-apply-application-guide/resources/annotated-form-sets.htm" TargetMode="External"/><Relationship Id="rId4" Type="http://schemas.openxmlformats.org/officeDocument/2006/relationships/hyperlink" Target="https://grants.nih.gov/grants/how-to-apply-application-guide.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21-169.html" TargetMode="External"/><Relationship Id="rId2" Type="http://schemas.openxmlformats.org/officeDocument/2006/relationships/hyperlink" Target="https://grants.nih.gov/grants/electronicreceipt/files/high-level-form-change-summary-FORMS-G.pdf" TargetMode="External"/><Relationship Id="rId1" Type="http://schemas.openxmlformats.org/officeDocument/2006/relationships/slideLayout" Target="../slideLayouts/slideLayout2.xml"/><Relationship Id="rId4" Type="http://schemas.openxmlformats.org/officeDocument/2006/relationships/hyperlink" Target="https://grants.nih.gov/grants/guide/notice-files/NOT-OD-22-018.html"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grants.nih.gov/grants/guide/notice-files/NOT-OD-21-170.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rants.gov/web/grants/forms/forms-status-report.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grants.nih.gov/grants/guide/notice-files/NOT-OD-21-109.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EB33-851B-4A86-B935-D83B02D3397A}"/>
              </a:ext>
            </a:extLst>
          </p:cNvPr>
          <p:cNvSpPr>
            <a:spLocks noGrp="1"/>
          </p:cNvSpPr>
          <p:nvPr>
            <p:ph type="ctrTitle"/>
          </p:nvPr>
        </p:nvSpPr>
        <p:spPr>
          <a:xfrm>
            <a:off x="408215" y="250372"/>
            <a:ext cx="11451770" cy="1752600"/>
          </a:xfrm>
        </p:spPr>
        <p:txBody>
          <a:bodyPr anchor="ctr">
            <a:noAutofit/>
          </a:bodyPr>
          <a:lstStyle/>
          <a:p>
            <a:r>
              <a:rPr lang="en-US" sz="3600" dirty="0"/>
              <a:t>Deep Dive into FORMS-G &amp; Related Policy Changes</a:t>
            </a:r>
          </a:p>
        </p:txBody>
      </p:sp>
      <p:sp>
        <p:nvSpPr>
          <p:cNvPr id="2" name="Subtitle 1">
            <a:extLst>
              <a:ext uri="{FF2B5EF4-FFF2-40B4-BE49-F238E27FC236}">
                <a16:creationId xmlns:a16="http://schemas.microsoft.com/office/drawing/2014/main" id="{49ECE144-7546-4C4E-864F-3C309FA47AFC}"/>
              </a:ext>
            </a:extLst>
          </p:cNvPr>
          <p:cNvSpPr>
            <a:spLocks noGrp="1"/>
          </p:cNvSpPr>
          <p:nvPr>
            <p:ph type="subTitle" idx="1"/>
          </p:nvPr>
        </p:nvSpPr>
        <p:spPr>
          <a:xfrm>
            <a:off x="304800" y="2777455"/>
            <a:ext cx="11658600" cy="1752600"/>
          </a:xfrm>
        </p:spPr>
        <p:txBody>
          <a:bodyPr/>
          <a:lstStyle/>
          <a:p>
            <a:r>
              <a:rPr lang="en-US" sz="2800" dirty="0">
                <a:solidFill>
                  <a:srgbClr val="669900"/>
                </a:solidFill>
              </a:rPr>
              <a:t>All you need to know for submissions with due dates on or after 1/25/2022</a:t>
            </a:r>
          </a:p>
          <a:p>
            <a:endParaRPr lang="en-US" sz="2800" dirty="0">
              <a:solidFill>
                <a:srgbClr val="669900"/>
              </a:solidFill>
            </a:endParaRPr>
          </a:p>
          <a:p>
            <a:r>
              <a:rPr lang="en-US" sz="2400" cap="none" dirty="0"/>
              <a:t>Kasima Garst, OER/OPERA/SPB</a:t>
            </a:r>
          </a:p>
          <a:p>
            <a:r>
              <a:rPr lang="en-US" sz="2400" cap="none" dirty="0"/>
              <a:t>Laurie Roman, OER/eRA</a:t>
            </a:r>
            <a:br>
              <a:rPr lang="en-US" sz="1100" dirty="0">
                <a:solidFill>
                  <a:srgbClr val="1F497D"/>
                </a:solidFill>
              </a:rPr>
            </a:br>
            <a:endParaRPr lang="en-US" dirty="0"/>
          </a:p>
        </p:txBody>
      </p:sp>
      <p:pic>
        <p:nvPicPr>
          <p:cNvPr id="4" name="Picture 3" descr="A logo of the Office of Extramural Research at NIH">
            <a:extLst>
              <a:ext uri="{FF2B5EF4-FFF2-40B4-BE49-F238E27FC236}">
                <a16:creationId xmlns:a16="http://schemas.microsoft.com/office/drawing/2014/main" id="{73693777-8438-4BB6-9067-60DF17E21A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6461" y="5097536"/>
            <a:ext cx="2495278" cy="462891"/>
          </a:xfrm>
          <a:prstGeom prst="rect">
            <a:avLst/>
          </a:prstGeom>
        </p:spPr>
      </p:pic>
      <p:pic>
        <p:nvPicPr>
          <p:cNvPr id="7" name="Picture 6">
            <a:extLst>
              <a:ext uri="{FF2B5EF4-FFF2-40B4-BE49-F238E27FC236}">
                <a16:creationId xmlns:a16="http://schemas.microsoft.com/office/drawing/2014/main" id="{6088CDAD-C779-4454-B2CE-21019D71CF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27067" y="3934326"/>
            <a:ext cx="1950533" cy="1991226"/>
          </a:xfrm>
          <a:prstGeom prst="rect">
            <a:avLst/>
          </a:prstGeom>
        </p:spPr>
      </p:pic>
    </p:spTree>
    <p:extLst>
      <p:ext uri="{BB962C8B-B14F-4D97-AF65-F5344CB8AC3E}">
        <p14:creationId xmlns:p14="http://schemas.microsoft.com/office/powerpoint/2010/main" val="576182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961A46-05B0-4B84-B01B-4622D777C373}"/>
              </a:ext>
            </a:extLst>
          </p:cNvPr>
          <p:cNvSpPr>
            <a:spLocks noGrp="1"/>
          </p:cNvSpPr>
          <p:nvPr>
            <p:ph type="title"/>
          </p:nvPr>
        </p:nvSpPr>
        <p:spPr/>
        <p:txBody>
          <a:bodyPr/>
          <a:lstStyle/>
          <a:p>
            <a:r>
              <a:rPr lang="en-US" dirty="0"/>
              <a:t>In ASSIST</a:t>
            </a:r>
          </a:p>
        </p:txBody>
      </p:sp>
      <p:sp>
        <p:nvSpPr>
          <p:cNvPr id="5" name="Slide Number Placeholder 4">
            <a:extLst>
              <a:ext uri="{FF2B5EF4-FFF2-40B4-BE49-F238E27FC236}">
                <a16:creationId xmlns:a16="http://schemas.microsoft.com/office/drawing/2014/main" id="{5B7F3726-6AEA-41F9-AAB1-437F3B9E15C1}"/>
              </a:ext>
            </a:extLst>
          </p:cNvPr>
          <p:cNvSpPr>
            <a:spLocks noGrp="1"/>
          </p:cNvSpPr>
          <p:nvPr>
            <p:ph type="sldNum" sz="quarter" idx="16"/>
          </p:nvPr>
        </p:nvSpPr>
        <p:spPr/>
        <p:txBody>
          <a:bodyPr/>
          <a:lstStyle/>
          <a:p>
            <a:pPr>
              <a:defRPr/>
            </a:pPr>
            <a:fld id="{96A5609F-50E7-4B9A-B62F-6598EDD47D6E}" type="slidenum">
              <a:rPr lang="en-US" smtClean="0"/>
              <a:pPr>
                <a:defRPr/>
              </a:pPr>
              <a:t>10</a:t>
            </a:fld>
            <a:endParaRPr lang="en-US"/>
          </a:p>
        </p:txBody>
      </p:sp>
      <p:pic>
        <p:nvPicPr>
          <p:cNvPr id="9" name="Picture 8" descr="Screenshot of the R&amp;R Senior/Key Person Profile (Expanded) form PD/PI Profile section in ASSIST">
            <a:extLst>
              <a:ext uri="{FF2B5EF4-FFF2-40B4-BE49-F238E27FC236}">
                <a16:creationId xmlns:a16="http://schemas.microsoft.com/office/drawing/2014/main" id="{804ED151-0AB3-4631-8CA8-B75A63056017}"/>
              </a:ext>
            </a:extLst>
          </p:cNvPr>
          <p:cNvPicPr>
            <a:picLocks noChangeAspect="1"/>
          </p:cNvPicPr>
          <p:nvPr/>
        </p:nvPicPr>
        <p:blipFill>
          <a:blip r:embed="rId2"/>
          <a:stretch>
            <a:fillRect/>
          </a:stretch>
        </p:blipFill>
        <p:spPr>
          <a:xfrm>
            <a:off x="287689" y="1508127"/>
            <a:ext cx="11616622" cy="4018864"/>
          </a:xfrm>
          <a:prstGeom prst="rect">
            <a:avLst/>
          </a:prstGeom>
        </p:spPr>
      </p:pic>
      <p:sp>
        <p:nvSpPr>
          <p:cNvPr id="10" name="Arrow: Left 9" descr="Callout of 'populate fields from credentials' button in ASSIST">
            <a:extLst>
              <a:ext uri="{FF2B5EF4-FFF2-40B4-BE49-F238E27FC236}">
                <a16:creationId xmlns:a16="http://schemas.microsoft.com/office/drawing/2014/main" id="{B9C6141D-0FBC-4820-A98F-F8DE88FFA9E6}"/>
              </a:ext>
            </a:extLst>
          </p:cNvPr>
          <p:cNvSpPr/>
          <p:nvPr/>
        </p:nvSpPr>
        <p:spPr>
          <a:xfrm>
            <a:off x="7482980" y="2917272"/>
            <a:ext cx="939567" cy="51172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30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8A7117-308D-43A8-9877-89CC412CEC22}"/>
              </a:ext>
            </a:extLst>
          </p:cNvPr>
          <p:cNvSpPr>
            <a:spLocks noGrp="1"/>
          </p:cNvSpPr>
          <p:nvPr>
            <p:ph type="title"/>
          </p:nvPr>
        </p:nvSpPr>
        <p:spPr/>
        <p:txBody>
          <a:bodyPr/>
          <a:lstStyle/>
          <a:p>
            <a:r>
              <a:rPr lang="en-US" dirty="0" err="1"/>
              <a:t>Biosketch</a:t>
            </a:r>
            <a:r>
              <a:rPr lang="en-US" dirty="0"/>
              <a:t> and Other Support</a:t>
            </a:r>
          </a:p>
        </p:txBody>
      </p:sp>
      <p:sp>
        <p:nvSpPr>
          <p:cNvPr id="7" name="Content Placeholder 6">
            <a:extLst>
              <a:ext uri="{FF2B5EF4-FFF2-40B4-BE49-F238E27FC236}">
                <a16:creationId xmlns:a16="http://schemas.microsoft.com/office/drawing/2014/main" id="{954BA560-8F84-4BD1-9EC0-2C395C9D3597}"/>
              </a:ext>
            </a:extLst>
          </p:cNvPr>
          <p:cNvSpPr>
            <a:spLocks noGrp="1"/>
          </p:cNvSpPr>
          <p:nvPr>
            <p:ph sz="quarter" idx="13"/>
          </p:nvPr>
        </p:nvSpPr>
        <p:spPr/>
        <p:txBody>
          <a:bodyPr/>
          <a:lstStyle/>
          <a:p>
            <a:r>
              <a:rPr lang="en-US" dirty="0"/>
              <a:t>Learn more: </a:t>
            </a:r>
            <a:r>
              <a:rPr lang="en-US" dirty="0">
                <a:hlinkClick r:id="rId3"/>
              </a:rPr>
              <a:t>NOT-OD-21-110</a:t>
            </a:r>
            <a:r>
              <a:rPr lang="en-US" dirty="0"/>
              <a:t>; </a:t>
            </a:r>
            <a:r>
              <a:rPr lang="en-US" dirty="0">
                <a:hlinkClick r:id="rId4"/>
              </a:rPr>
              <a:t>NOT-OD-21-073</a:t>
            </a:r>
            <a:endParaRPr lang="en-US" dirty="0"/>
          </a:p>
          <a:p>
            <a:r>
              <a:rPr lang="en-US" dirty="0"/>
              <a:t>Updated </a:t>
            </a:r>
            <a:r>
              <a:rPr lang="en-US" dirty="0" err="1"/>
              <a:t>Biosketch</a:t>
            </a:r>
            <a:r>
              <a:rPr lang="en-US" dirty="0"/>
              <a:t> resources, including FAQs and sample </a:t>
            </a:r>
            <a:r>
              <a:rPr lang="en-US" dirty="0" err="1"/>
              <a:t>Biosketch</a:t>
            </a:r>
            <a:r>
              <a:rPr lang="en-US" dirty="0"/>
              <a:t> format pages can be found </a:t>
            </a:r>
            <a:r>
              <a:rPr lang="en-US" dirty="0">
                <a:hlinkClick r:id="rId5"/>
              </a:rPr>
              <a:t>here</a:t>
            </a:r>
            <a:r>
              <a:rPr lang="en-US" dirty="0"/>
              <a:t>.</a:t>
            </a:r>
          </a:p>
          <a:p>
            <a:r>
              <a:rPr lang="en-US" dirty="0"/>
              <a:t>Updated Other Support resources, including FAQs and sample Other Support format pages can be found </a:t>
            </a:r>
            <a:r>
              <a:rPr lang="en-US" dirty="0">
                <a:hlinkClick r:id="rId6"/>
              </a:rPr>
              <a:t>here</a:t>
            </a:r>
            <a:r>
              <a:rPr lang="en-US" dirty="0"/>
              <a:t>.</a:t>
            </a:r>
          </a:p>
          <a:p>
            <a:r>
              <a:rPr lang="en-US" dirty="0"/>
              <a:t>Direct inquiries to </a:t>
            </a:r>
            <a:r>
              <a:rPr lang="en-US" dirty="0">
                <a:hlinkClick r:id="rId7"/>
              </a:rPr>
              <a:t>nihosbiosketch@nih.gov</a:t>
            </a:r>
            <a:r>
              <a:rPr lang="en-US" dirty="0"/>
              <a:t> </a:t>
            </a:r>
          </a:p>
          <a:p>
            <a:endParaRPr lang="en-US" dirty="0"/>
          </a:p>
        </p:txBody>
      </p:sp>
      <p:sp>
        <p:nvSpPr>
          <p:cNvPr id="5" name="Slide Number Placeholder 4">
            <a:extLst>
              <a:ext uri="{FF2B5EF4-FFF2-40B4-BE49-F238E27FC236}">
                <a16:creationId xmlns:a16="http://schemas.microsoft.com/office/drawing/2014/main" id="{D42EE00F-6EBD-4EEB-B172-3F2A946CE983}"/>
              </a:ext>
            </a:extLst>
          </p:cNvPr>
          <p:cNvSpPr>
            <a:spLocks noGrp="1"/>
          </p:cNvSpPr>
          <p:nvPr>
            <p:ph type="sldNum" sz="quarter" idx="16"/>
          </p:nvPr>
        </p:nvSpPr>
        <p:spPr/>
        <p:txBody>
          <a:bodyPr/>
          <a:lstStyle/>
          <a:p>
            <a:pPr>
              <a:defRPr/>
            </a:pPr>
            <a:fld id="{96A5609F-50E7-4B9A-B62F-6598EDD47D6E}" type="slidenum">
              <a:rPr lang="en-US" smtClean="0"/>
              <a:pPr>
                <a:defRPr/>
              </a:pPr>
              <a:t>11</a:t>
            </a:fld>
            <a:endParaRPr lang="en-US"/>
          </a:p>
        </p:txBody>
      </p:sp>
    </p:spTree>
    <p:extLst>
      <p:ext uri="{BB962C8B-B14F-4D97-AF65-F5344CB8AC3E}">
        <p14:creationId xmlns:p14="http://schemas.microsoft.com/office/powerpoint/2010/main" val="433999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0AA26-109E-40C8-AFBE-A5C2C378EA1A}"/>
              </a:ext>
            </a:extLst>
          </p:cNvPr>
          <p:cNvSpPr>
            <a:spLocks noGrp="1"/>
          </p:cNvSpPr>
          <p:nvPr>
            <p:ph type="title"/>
          </p:nvPr>
        </p:nvSpPr>
        <p:spPr/>
        <p:txBody>
          <a:bodyPr/>
          <a:lstStyle/>
          <a:p>
            <a:r>
              <a:rPr lang="en-US" dirty="0" err="1"/>
              <a:t>Biosketch</a:t>
            </a:r>
            <a:endParaRPr lang="en-US" dirty="0"/>
          </a:p>
        </p:txBody>
      </p:sp>
      <p:sp>
        <p:nvSpPr>
          <p:cNvPr id="5" name="Slide Number Placeholder 4">
            <a:extLst>
              <a:ext uri="{FF2B5EF4-FFF2-40B4-BE49-F238E27FC236}">
                <a16:creationId xmlns:a16="http://schemas.microsoft.com/office/drawing/2014/main" id="{79A068DA-F494-4BF3-A6B6-5372B38D84BB}"/>
              </a:ext>
            </a:extLst>
          </p:cNvPr>
          <p:cNvSpPr>
            <a:spLocks noGrp="1"/>
          </p:cNvSpPr>
          <p:nvPr>
            <p:ph type="sldNum" sz="quarter" idx="17"/>
          </p:nvPr>
        </p:nvSpPr>
        <p:spPr/>
        <p:txBody>
          <a:bodyPr/>
          <a:lstStyle/>
          <a:p>
            <a:pPr>
              <a:defRPr/>
            </a:pPr>
            <a:fld id="{96A5609F-50E7-4B9A-B62F-6598EDD47D6E}" type="slidenum">
              <a:rPr lang="en-US" smtClean="0"/>
              <a:pPr>
                <a:defRPr/>
              </a:pPr>
              <a:t>12</a:t>
            </a:fld>
            <a:endParaRPr lang="en-US"/>
          </a:p>
        </p:txBody>
      </p:sp>
      <p:pic>
        <p:nvPicPr>
          <p:cNvPr id="6" name="Content Placeholder 3" descr="Screenshot of the Biosketch for non-fellowship applications">
            <a:extLst>
              <a:ext uri="{FF2B5EF4-FFF2-40B4-BE49-F238E27FC236}">
                <a16:creationId xmlns:a16="http://schemas.microsoft.com/office/drawing/2014/main" id="{C3052268-6587-4F6C-A9A7-FD4A9CC2AF53}"/>
              </a:ext>
            </a:extLst>
          </p:cNvPr>
          <p:cNvPicPr>
            <a:picLocks noGrp="1" noChangeAspect="1"/>
          </p:cNvPicPr>
          <p:nvPr>
            <p:ph sz="quarter" idx="13"/>
          </p:nvPr>
        </p:nvPicPr>
        <p:blipFill>
          <a:blip r:embed="rId2"/>
          <a:stretch>
            <a:fillRect/>
          </a:stretch>
        </p:blipFill>
        <p:spPr>
          <a:xfrm>
            <a:off x="252248" y="1521459"/>
            <a:ext cx="5902514" cy="4803101"/>
          </a:xfrm>
          <a:prstGeom prst="rect">
            <a:avLst/>
          </a:prstGeom>
        </p:spPr>
      </p:pic>
      <p:pic>
        <p:nvPicPr>
          <p:cNvPr id="7" name="Content Placeholder 6" descr="Screenshot of biosketch for fellowship applications&#10;Includes item D. Scholastic Performance">
            <a:extLst>
              <a:ext uri="{FF2B5EF4-FFF2-40B4-BE49-F238E27FC236}">
                <a16:creationId xmlns:a16="http://schemas.microsoft.com/office/drawing/2014/main" id="{59503411-A47F-489C-9F13-16CD14DB22EE}"/>
              </a:ext>
            </a:extLst>
          </p:cNvPr>
          <p:cNvPicPr>
            <a:picLocks noGrp="1" noChangeAspect="1"/>
          </p:cNvPicPr>
          <p:nvPr>
            <p:ph sz="quarter" idx="14"/>
          </p:nvPr>
        </p:nvPicPr>
        <p:blipFill rotWithShape="1">
          <a:blip r:embed="rId3"/>
          <a:srcRect b="1516"/>
          <a:stretch/>
        </p:blipFill>
        <p:spPr>
          <a:xfrm>
            <a:off x="6492171" y="1446529"/>
            <a:ext cx="5140960" cy="4952960"/>
          </a:xfrm>
          <a:prstGeom prst="rect">
            <a:avLst/>
          </a:prstGeom>
        </p:spPr>
      </p:pic>
      <p:sp>
        <p:nvSpPr>
          <p:cNvPr id="8" name="TextBox 7">
            <a:extLst>
              <a:ext uri="{FF2B5EF4-FFF2-40B4-BE49-F238E27FC236}">
                <a16:creationId xmlns:a16="http://schemas.microsoft.com/office/drawing/2014/main" id="{F75B93A2-2EFE-46EC-A2FD-82F456AE253D}"/>
              </a:ext>
            </a:extLst>
          </p:cNvPr>
          <p:cNvSpPr txBox="1"/>
          <p:nvPr/>
        </p:nvSpPr>
        <p:spPr>
          <a:xfrm>
            <a:off x="402336" y="1281992"/>
            <a:ext cx="3095625" cy="369332"/>
          </a:xfrm>
          <a:prstGeom prst="rect">
            <a:avLst/>
          </a:prstGeom>
          <a:noFill/>
        </p:spPr>
        <p:txBody>
          <a:bodyPr wrap="square" rtlCol="0">
            <a:spAutoFit/>
          </a:bodyPr>
          <a:lstStyle/>
          <a:p>
            <a:r>
              <a:rPr lang="en-US" dirty="0">
                <a:solidFill>
                  <a:schemeClr val="accent1"/>
                </a:solidFill>
              </a:rPr>
              <a:t>Non-Fellowship</a:t>
            </a:r>
          </a:p>
        </p:txBody>
      </p:sp>
      <p:sp>
        <p:nvSpPr>
          <p:cNvPr id="9" name="TextBox 8">
            <a:extLst>
              <a:ext uri="{FF2B5EF4-FFF2-40B4-BE49-F238E27FC236}">
                <a16:creationId xmlns:a16="http://schemas.microsoft.com/office/drawing/2014/main" id="{B5B8D990-D089-46CB-8BA2-DCDFA4E74CBF}"/>
              </a:ext>
            </a:extLst>
          </p:cNvPr>
          <p:cNvSpPr txBox="1"/>
          <p:nvPr/>
        </p:nvSpPr>
        <p:spPr>
          <a:xfrm>
            <a:off x="6469761" y="1281992"/>
            <a:ext cx="3095625" cy="369332"/>
          </a:xfrm>
          <a:prstGeom prst="rect">
            <a:avLst/>
          </a:prstGeom>
          <a:noFill/>
        </p:spPr>
        <p:txBody>
          <a:bodyPr wrap="square" rtlCol="0">
            <a:spAutoFit/>
          </a:bodyPr>
          <a:lstStyle/>
          <a:p>
            <a:r>
              <a:rPr lang="en-US" dirty="0">
                <a:solidFill>
                  <a:schemeClr val="accent1"/>
                </a:solidFill>
              </a:rPr>
              <a:t>Fellowship</a:t>
            </a:r>
          </a:p>
        </p:txBody>
      </p:sp>
    </p:spTree>
    <p:extLst>
      <p:ext uri="{BB962C8B-B14F-4D97-AF65-F5344CB8AC3E}">
        <p14:creationId xmlns:p14="http://schemas.microsoft.com/office/powerpoint/2010/main" val="427664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EEB9B-932F-4699-A2EA-63D55FE52280}"/>
              </a:ext>
            </a:extLst>
          </p:cNvPr>
          <p:cNvSpPr>
            <a:spLocks noGrp="1"/>
          </p:cNvSpPr>
          <p:nvPr>
            <p:ph type="title"/>
          </p:nvPr>
        </p:nvSpPr>
        <p:spPr/>
        <p:txBody>
          <a:bodyPr>
            <a:normAutofit/>
          </a:bodyPr>
          <a:lstStyle/>
          <a:p>
            <a:r>
              <a:rPr lang="en-US" dirty="0"/>
              <a:t>Other Support </a:t>
            </a:r>
          </a:p>
        </p:txBody>
      </p:sp>
      <p:sp>
        <p:nvSpPr>
          <p:cNvPr id="4" name="Slide Number Placeholder 3">
            <a:extLst>
              <a:ext uri="{FF2B5EF4-FFF2-40B4-BE49-F238E27FC236}">
                <a16:creationId xmlns:a16="http://schemas.microsoft.com/office/drawing/2014/main" id="{8BAA1A2F-1745-4B69-A7CB-48DCC92754E0}"/>
              </a:ext>
            </a:extLst>
          </p:cNvPr>
          <p:cNvSpPr>
            <a:spLocks noGrp="1"/>
          </p:cNvSpPr>
          <p:nvPr>
            <p:ph type="sldNum" sz="quarter" idx="16"/>
          </p:nvPr>
        </p:nvSpPr>
        <p:spPr/>
        <p:txBody>
          <a:bodyPr/>
          <a:lstStyle/>
          <a:p>
            <a:pPr>
              <a:defRPr/>
            </a:pPr>
            <a:fld id="{41303DC8-D049-4606-B080-DDC65A2B61F5}" type="slidenum">
              <a:rPr lang="en-US" smtClean="0"/>
              <a:pPr>
                <a:defRPr/>
              </a:pPr>
              <a:t>13</a:t>
            </a:fld>
            <a:endParaRPr lang="en-US" dirty="0"/>
          </a:p>
        </p:txBody>
      </p:sp>
      <p:pic>
        <p:nvPicPr>
          <p:cNvPr id="10" name="Picture 9" descr="Screenshot of the Other Support format page">
            <a:extLst>
              <a:ext uri="{FF2B5EF4-FFF2-40B4-BE49-F238E27FC236}">
                <a16:creationId xmlns:a16="http://schemas.microsoft.com/office/drawing/2014/main" id="{9D855060-1A96-458A-9F3D-046760F0DBC5}"/>
              </a:ext>
            </a:extLst>
          </p:cNvPr>
          <p:cNvPicPr>
            <a:picLocks noChangeAspect="1"/>
          </p:cNvPicPr>
          <p:nvPr/>
        </p:nvPicPr>
        <p:blipFill rotWithShape="1">
          <a:blip r:embed="rId3"/>
          <a:srcRect b="2714"/>
          <a:stretch/>
        </p:blipFill>
        <p:spPr>
          <a:xfrm>
            <a:off x="2733854" y="1412878"/>
            <a:ext cx="6715825" cy="5180585"/>
          </a:xfrm>
          <a:prstGeom prst="rect">
            <a:avLst/>
          </a:prstGeom>
        </p:spPr>
      </p:pic>
    </p:spTree>
    <p:extLst>
      <p:ext uri="{BB962C8B-B14F-4D97-AF65-F5344CB8AC3E}">
        <p14:creationId xmlns:p14="http://schemas.microsoft.com/office/powerpoint/2010/main" val="93508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650FD-29F8-4D64-9EC1-E0E642B92BDA}"/>
              </a:ext>
            </a:extLst>
          </p:cNvPr>
          <p:cNvSpPr>
            <a:spLocks noGrp="1"/>
          </p:cNvSpPr>
          <p:nvPr>
            <p:ph type="title"/>
          </p:nvPr>
        </p:nvSpPr>
        <p:spPr>
          <a:xfrm>
            <a:off x="406400" y="579601"/>
            <a:ext cx="11379200" cy="758825"/>
          </a:xfrm>
        </p:spPr>
        <p:txBody>
          <a:bodyPr>
            <a:normAutofit fontScale="90000"/>
          </a:bodyPr>
          <a:lstStyle/>
          <a:p>
            <a:r>
              <a:rPr lang="en-US" dirty="0"/>
              <a:t>Childcare Costs on PHS Fellowship Supplemental Form</a:t>
            </a:r>
            <a:br>
              <a:rPr lang="en-US" dirty="0"/>
            </a:br>
            <a:endParaRPr lang="en-US" dirty="0"/>
          </a:p>
        </p:txBody>
      </p:sp>
      <p:pic>
        <p:nvPicPr>
          <p:cNvPr id="7" name="Content Placeholder 6" descr="Screenshot of the new section 27. childcare costs in the budget section of the PHS Fellowship Supplemental form">
            <a:extLst>
              <a:ext uri="{FF2B5EF4-FFF2-40B4-BE49-F238E27FC236}">
                <a16:creationId xmlns:a16="http://schemas.microsoft.com/office/drawing/2014/main" id="{6FD2FF12-CE57-45CD-9227-7D0ACB01F51A}"/>
              </a:ext>
            </a:extLst>
          </p:cNvPr>
          <p:cNvPicPr>
            <a:picLocks noGrp="1" noChangeAspect="1"/>
          </p:cNvPicPr>
          <p:nvPr>
            <p:ph sz="quarter" idx="13"/>
          </p:nvPr>
        </p:nvPicPr>
        <p:blipFill>
          <a:blip r:embed="rId2"/>
          <a:stretch>
            <a:fillRect/>
          </a:stretch>
        </p:blipFill>
        <p:spPr>
          <a:xfrm>
            <a:off x="332798" y="1785939"/>
            <a:ext cx="11339512" cy="3206665"/>
          </a:xfrm>
        </p:spPr>
      </p:pic>
      <p:sp>
        <p:nvSpPr>
          <p:cNvPr id="5" name="Slide Number Placeholder 4">
            <a:extLst>
              <a:ext uri="{FF2B5EF4-FFF2-40B4-BE49-F238E27FC236}">
                <a16:creationId xmlns:a16="http://schemas.microsoft.com/office/drawing/2014/main" id="{EC6B95C7-C213-4403-8501-0A5392BB859B}"/>
              </a:ext>
            </a:extLst>
          </p:cNvPr>
          <p:cNvSpPr>
            <a:spLocks noGrp="1"/>
          </p:cNvSpPr>
          <p:nvPr>
            <p:ph type="sldNum" sz="quarter" idx="16"/>
          </p:nvPr>
        </p:nvSpPr>
        <p:spPr/>
        <p:txBody>
          <a:bodyPr/>
          <a:lstStyle/>
          <a:p>
            <a:pPr>
              <a:defRPr/>
            </a:pPr>
            <a:fld id="{96A5609F-50E7-4B9A-B62F-6598EDD47D6E}" type="slidenum">
              <a:rPr lang="en-US" smtClean="0"/>
              <a:pPr>
                <a:defRPr/>
              </a:pPr>
              <a:t>14</a:t>
            </a:fld>
            <a:endParaRPr lang="en-US"/>
          </a:p>
        </p:txBody>
      </p:sp>
      <p:sp>
        <p:nvSpPr>
          <p:cNvPr id="11" name="Arrow: Left 10" descr="Callout of new required question">
            <a:extLst>
              <a:ext uri="{FF2B5EF4-FFF2-40B4-BE49-F238E27FC236}">
                <a16:creationId xmlns:a16="http://schemas.microsoft.com/office/drawing/2014/main" id="{E64A6C92-D0B9-4E3C-BB4E-1BA7340E9B74}"/>
              </a:ext>
            </a:extLst>
          </p:cNvPr>
          <p:cNvSpPr/>
          <p:nvPr/>
        </p:nvSpPr>
        <p:spPr>
          <a:xfrm>
            <a:off x="7820869" y="2066439"/>
            <a:ext cx="989901" cy="3410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descr="NRSA Fellows can request $2500 per year">
            <a:extLst>
              <a:ext uri="{FF2B5EF4-FFF2-40B4-BE49-F238E27FC236}">
                <a16:creationId xmlns:a16="http://schemas.microsoft.com/office/drawing/2014/main" id="{F7D22000-E562-4418-AC79-813D6980C7BF}"/>
              </a:ext>
            </a:extLst>
          </p:cNvPr>
          <p:cNvSpPr txBox="1"/>
          <p:nvPr/>
        </p:nvSpPr>
        <p:spPr>
          <a:xfrm>
            <a:off x="9370503" y="2483141"/>
            <a:ext cx="1644242" cy="369332"/>
          </a:xfrm>
          <a:prstGeom prst="rect">
            <a:avLst/>
          </a:prstGeom>
          <a:noFill/>
        </p:spPr>
        <p:txBody>
          <a:bodyPr wrap="square" rtlCol="0">
            <a:spAutoFit/>
          </a:bodyPr>
          <a:lstStyle/>
          <a:p>
            <a:r>
              <a:rPr lang="en-US" dirty="0"/>
              <a:t>$2,500/year</a:t>
            </a:r>
          </a:p>
        </p:txBody>
      </p:sp>
      <p:sp>
        <p:nvSpPr>
          <p:cNvPr id="13" name="TextBox 12">
            <a:extLst>
              <a:ext uri="{FF2B5EF4-FFF2-40B4-BE49-F238E27FC236}">
                <a16:creationId xmlns:a16="http://schemas.microsoft.com/office/drawing/2014/main" id="{3624C139-1E78-4A62-843A-8C1FB0CF814C}"/>
              </a:ext>
            </a:extLst>
          </p:cNvPr>
          <p:cNvSpPr txBox="1"/>
          <p:nvPr/>
        </p:nvSpPr>
        <p:spPr>
          <a:xfrm>
            <a:off x="422011" y="1416607"/>
            <a:ext cx="2181138" cy="369332"/>
          </a:xfrm>
          <a:prstGeom prst="rect">
            <a:avLst/>
          </a:prstGeom>
          <a:noFill/>
        </p:spPr>
        <p:txBody>
          <a:bodyPr wrap="square" rtlCol="0">
            <a:spAutoFit/>
          </a:bodyPr>
          <a:lstStyle/>
          <a:p>
            <a:r>
              <a:rPr lang="en-US" dirty="0">
                <a:hlinkClick r:id="rId3"/>
              </a:rPr>
              <a:t>NOT-OD-21-177</a:t>
            </a:r>
            <a:endParaRPr lang="en-US" dirty="0"/>
          </a:p>
        </p:txBody>
      </p:sp>
      <p:sp>
        <p:nvSpPr>
          <p:cNvPr id="3" name="TextBox 2">
            <a:extLst>
              <a:ext uri="{FF2B5EF4-FFF2-40B4-BE49-F238E27FC236}">
                <a16:creationId xmlns:a16="http://schemas.microsoft.com/office/drawing/2014/main" id="{5D9E7059-9FC6-47E7-BE20-EF258A3B347B}"/>
              </a:ext>
            </a:extLst>
          </p:cNvPr>
          <p:cNvSpPr txBox="1"/>
          <p:nvPr/>
        </p:nvSpPr>
        <p:spPr>
          <a:xfrm>
            <a:off x="332798" y="5938345"/>
            <a:ext cx="5174623" cy="369332"/>
          </a:xfrm>
          <a:prstGeom prst="rect">
            <a:avLst/>
          </a:prstGeom>
          <a:noFill/>
        </p:spPr>
        <p:txBody>
          <a:bodyPr wrap="square" rtlCol="0">
            <a:spAutoFit/>
          </a:bodyPr>
          <a:lstStyle/>
          <a:p>
            <a:r>
              <a:rPr lang="en-US" b="0" i="0" dirty="0">
                <a:solidFill>
                  <a:srgbClr val="333333"/>
                </a:solidFill>
                <a:effectLst/>
                <a:latin typeface="Helvetica" panose="020B0604020202020204" pitchFamily="34" charset="0"/>
              </a:rPr>
              <a:t>Frequently Asked Questions are available </a:t>
            </a:r>
            <a:r>
              <a:rPr lang="en-US" b="0" i="0" dirty="0">
                <a:solidFill>
                  <a:srgbClr val="333333"/>
                </a:solidFill>
                <a:effectLst/>
                <a:latin typeface="Helvetica" panose="020B0604020202020204" pitchFamily="34" charset="0"/>
                <a:hlinkClick r:id="rId4"/>
              </a:rPr>
              <a:t>here</a:t>
            </a:r>
            <a:endParaRPr lang="en-US" dirty="0"/>
          </a:p>
        </p:txBody>
      </p:sp>
    </p:spTree>
    <p:extLst>
      <p:ext uri="{BB962C8B-B14F-4D97-AF65-F5344CB8AC3E}">
        <p14:creationId xmlns:p14="http://schemas.microsoft.com/office/powerpoint/2010/main" val="2754914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C21BE-6DD9-41FE-A920-2BF9AD2C10F4}"/>
              </a:ext>
            </a:extLst>
          </p:cNvPr>
          <p:cNvSpPr>
            <a:spLocks noGrp="1"/>
          </p:cNvSpPr>
          <p:nvPr>
            <p:ph type="title"/>
          </p:nvPr>
        </p:nvSpPr>
        <p:spPr/>
        <p:txBody>
          <a:bodyPr/>
          <a:lstStyle/>
          <a:p>
            <a:r>
              <a:rPr lang="en-US" dirty="0"/>
              <a:t>Technical Assistance on SBIR/STTR</a:t>
            </a:r>
          </a:p>
        </p:txBody>
      </p:sp>
      <p:sp>
        <p:nvSpPr>
          <p:cNvPr id="5" name="Slide Number Placeholder 4">
            <a:extLst>
              <a:ext uri="{FF2B5EF4-FFF2-40B4-BE49-F238E27FC236}">
                <a16:creationId xmlns:a16="http://schemas.microsoft.com/office/drawing/2014/main" id="{73E15CE4-1FF1-4CA9-8CAB-95CAB2B285DD}"/>
              </a:ext>
            </a:extLst>
          </p:cNvPr>
          <p:cNvSpPr>
            <a:spLocks noGrp="1"/>
          </p:cNvSpPr>
          <p:nvPr>
            <p:ph type="sldNum" sz="quarter" idx="16"/>
          </p:nvPr>
        </p:nvSpPr>
        <p:spPr/>
        <p:txBody>
          <a:bodyPr/>
          <a:lstStyle/>
          <a:p>
            <a:pPr>
              <a:defRPr/>
            </a:pPr>
            <a:fld id="{96A5609F-50E7-4B9A-B62F-6598EDD47D6E}" type="slidenum">
              <a:rPr lang="en-US" smtClean="0"/>
              <a:pPr>
                <a:defRPr/>
              </a:pPr>
              <a:t>15</a:t>
            </a:fld>
            <a:endParaRPr lang="en-US"/>
          </a:p>
        </p:txBody>
      </p:sp>
      <p:pic>
        <p:nvPicPr>
          <p:cNvPr id="7" name="Content Placeholder 8" descr="Screenshot of the SBIR/STTR Information form new question 7. Does the application include a request of SBIR or STTR funds for Technical and Business Assistance (TABA)? If yes, please follow the agency specific instructions to provide the budget request and justification. (Please answer no if you plan to use the agency TABA vendor, which does not require you to include a request for TABA funds in your application.)">
            <a:extLst>
              <a:ext uri="{FF2B5EF4-FFF2-40B4-BE49-F238E27FC236}">
                <a16:creationId xmlns:a16="http://schemas.microsoft.com/office/drawing/2014/main" id="{521C5CBD-0917-47D2-A830-8037C49E9BE8}"/>
              </a:ext>
            </a:extLst>
          </p:cNvPr>
          <p:cNvPicPr>
            <a:picLocks noChangeAspect="1"/>
          </p:cNvPicPr>
          <p:nvPr/>
        </p:nvPicPr>
        <p:blipFill>
          <a:blip r:embed="rId3"/>
          <a:stretch>
            <a:fillRect/>
          </a:stretch>
        </p:blipFill>
        <p:spPr>
          <a:xfrm>
            <a:off x="374204" y="1789351"/>
            <a:ext cx="11614182" cy="3279298"/>
          </a:xfrm>
          <a:prstGeom prst="rect">
            <a:avLst/>
          </a:prstGeom>
        </p:spPr>
      </p:pic>
      <p:sp>
        <p:nvSpPr>
          <p:cNvPr id="8" name="Arrow: Left 7" descr="Callout of new TABA question #7">
            <a:extLst>
              <a:ext uri="{FF2B5EF4-FFF2-40B4-BE49-F238E27FC236}">
                <a16:creationId xmlns:a16="http://schemas.microsoft.com/office/drawing/2014/main" id="{81ABF500-6682-4B54-B5B9-151CA077F189}"/>
              </a:ext>
            </a:extLst>
          </p:cNvPr>
          <p:cNvSpPr/>
          <p:nvPr/>
        </p:nvSpPr>
        <p:spPr>
          <a:xfrm rot="19527464">
            <a:off x="1478791" y="2771114"/>
            <a:ext cx="989901" cy="3410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861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FD1534-783D-415A-9952-6511F9182D65}"/>
              </a:ext>
            </a:extLst>
          </p:cNvPr>
          <p:cNvSpPr>
            <a:spLocks noGrp="1"/>
          </p:cNvSpPr>
          <p:nvPr>
            <p:ph type="title"/>
          </p:nvPr>
        </p:nvSpPr>
        <p:spPr/>
        <p:txBody>
          <a:bodyPr/>
          <a:lstStyle/>
          <a:p>
            <a:r>
              <a:rPr lang="en-US" dirty="0"/>
              <a:t>R&amp;R Detailed Budget Other Direct Costs</a:t>
            </a:r>
          </a:p>
        </p:txBody>
      </p:sp>
      <p:sp>
        <p:nvSpPr>
          <p:cNvPr id="3" name="Slide Number Placeholder 2">
            <a:extLst>
              <a:ext uri="{FF2B5EF4-FFF2-40B4-BE49-F238E27FC236}">
                <a16:creationId xmlns:a16="http://schemas.microsoft.com/office/drawing/2014/main" id="{91E4F497-1147-4F0E-A13A-BB801C07A1E9}"/>
              </a:ext>
            </a:extLst>
          </p:cNvPr>
          <p:cNvSpPr>
            <a:spLocks noGrp="1"/>
          </p:cNvSpPr>
          <p:nvPr>
            <p:ph type="sldNum" sz="quarter" idx="17"/>
          </p:nvPr>
        </p:nvSpPr>
        <p:spPr/>
        <p:txBody>
          <a:bodyPr/>
          <a:lstStyle/>
          <a:p>
            <a:pPr>
              <a:defRPr/>
            </a:pPr>
            <a:fld id="{D535206B-4A4A-47B0-BA21-D142872E963A}" type="slidenum">
              <a:rPr lang="en-US" smtClean="0"/>
              <a:pPr>
                <a:defRPr/>
              </a:pPr>
              <a:t>16</a:t>
            </a:fld>
            <a:endParaRPr lang="en-US" dirty="0"/>
          </a:p>
        </p:txBody>
      </p:sp>
      <p:pic>
        <p:nvPicPr>
          <p:cNvPr id="12" name="Content Placeholder 6" descr="Screenshot of the cumulative R&amp;R Budget form section F &quot;Other Direct Costs&quot; with indicator box highlighting the other lines 8-17, increased from 3 to 10 optional lines.">
            <a:extLst>
              <a:ext uri="{FF2B5EF4-FFF2-40B4-BE49-F238E27FC236}">
                <a16:creationId xmlns:a16="http://schemas.microsoft.com/office/drawing/2014/main" id="{E8A78DF3-D6A8-49D3-AE07-E5390FAA3473}"/>
              </a:ext>
            </a:extLst>
          </p:cNvPr>
          <p:cNvPicPr>
            <a:picLocks noGrp="1" noChangeAspect="1"/>
          </p:cNvPicPr>
          <p:nvPr>
            <p:ph sz="quarter" idx="14"/>
          </p:nvPr>
        </p:nvPicPr>
        <p:blipFill>
          <a:blip r:embed="rId3"/>
          <a:stretch>
            <a:fillRect/>
          </a:stretch>
        </p:blipFill>
        <p:spPr>
          <a:xfrm>
            <a:off x="6400800" y="2212534"/>
            <a:ext cx="5384800" cy="4029684"/>
          </a:xfrm>
        </p:spPr>
      </p:pic>
      <p:pic>
        <p:nvPicPr>
          <p:cNvPr id="13" name="Content Placeholder 3" descr="Screenshot of the R&amp;R Budget form section F &quot;Other Direct Costs&quot; with indicator box highlighting the other lines 8-17, increased from 3 to 10 optional lines.">
            <a:extLst>
              <a:ext uri="{FF2B5EF4-FFF2-40B4-BE49-F238E27FC236}">
                <a16:creationId xmlns:a16="http://schemas.microsoft.com/office/drawing/2014/main" id="{B9BB2EF5-5527-4143-A235-519B660BBE58}"/>
              </a:ext>
            </a:extLst>
          </p:cNvPr>
          <p:cNvPicPr>
            <a:picLocks noGrp="1" noChangeAspect="1"/>
          </p:cNvPicPr>
          <p:nvPr>
            <p:ph sz="quarter" idx="13"/>
          </p:nvPr>
        </p:nvPicPr>
        <p:blipFill rotWithShape="1">
          <a:blip r:embed="rId4"/>
          <a:srcRect b="28011"/>
          <a:stretch/>
        </p:blipFill>
        <p:spPr>
          <a:xfrm>
            <a:off x="368607" y="1949326"/>
            <a:ext cx="5727393" cy="4159905"/>
          </a:xfrm>
          <a:prstGeom prst="rect">
            <a:avLst/>
          </a:prstGeom>
        </p:spPr>
      </p:pic>
      <p:grpSp>
        <p:nvGrpSpPr>
          <p:cNvPr id="19" name="Group 18" descr="Callout of the 7 new fields">
            <a:extLst>
              <a:ext uri="{FF2B5EF4-FFF2-40B4-BE49-F238E27FC236}">
                <a16:creationId xmlns:a16="http://schemas.microsoft.com/office/drawing/2014/main" id="{983F11E3-9C17-4CE0-9051-50AA04DC0E15}"/>
              </a:ext>
            </a:extLst>
          </p:cNvPr>
          <p:cNvGrpSpPr/>
          <p:nvPr/>
        </p:nvGrpSpPr>
        <p:grpSpPr>
          <a:xfrm>
            <a:off x="10357028" y="4379825"/>
            <a:ext cx="1892697" cy="1333849"/>
            <a:chOff x="10357028" y="4379825"/>
            <a:chExt cx="1892697" cy="1333849"/>
          </a:xfrm>
        </p:grpSpPr>
        <p:sp>
          <p:nvSpPr>
            <p:cNvPr id="14" name="Right Brace 13">
              <a:extLst>
                <a:ext uri="{FF2B5EF4-FFF2-40B4-BE49-F238E27FC236}">
                  <a16:creationId xmlns:a16="http://schemas.microsoft.com/office/drawing/2014/main" id="{DDB243ED-3C58-43AF-88C0-66BCAD6348D0}"/>
                </a:ext>
              </a:extLst>
            </p:cNvPr>
            <p:cNvSpPr/>
            <p:nvPr/>
          </p:nvSpPr>
          <p:spPr>
            <a:xfrm>
              <a:off x="10357028" y="4379825"/>
              <a:ext cx="657813" cy="133384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D3D63B2E-060F-4D2A-9D3E-A4446E24D0E7}"/>
                </a:ext>
              </a:extLst>
            </p:cNvPr>
            <p:cNvSpPr txBox="1"/>
            <p:nvPr/>
          </p:nvSpPr>
          <p:spPr>
            <a:xfrm>
              <a:off x="11035301" y="4677417"/>
              <a:ext cx="1214424" cy="738664"/>
            </a:xfrm>
            <a:prstGeom prst="rect">
              <a:avLst/>
            </a:prstGeom>
            <a:noFill/>
          </p:spPr>
          <p:txBody>
            <a:bodyPr wrap="square" rtlCol="0">
              <a:spAutoFit/>
            </a:bodyPr>
            <a:lstStyle/>
            <a:p>
              <a:r>
                <a:rPr lang="en-US" sz="1400" dirty="0"/>
                <a:t>Added 7 additional fields</a:t>
              </a:r>
            </a:p>
          </p:txBody>
        </p:sp>
      </p:grpSp>
      <p:sp>
        <p:nvSpPr>
          <p:cNvPr id="16" name="TextBox 15">
            <a:extLst>
              <a:ext uri="{FF2B5EF4-FFF2-40B4-BE49-F238E27FC236}">
                <a16:creationId xmlns:a16="http://schemas.microsoft.com/office/drawing/2014/main" id="{49C8F710-3B8C-43B1-9BDA-4FD0D9286784}"/>
              </a:ext>
            </a:extLst>
          </p:cNvPr>
          <p:cNvSpPr txBox="1"/>
          <p:nvPr/>
        </p:nvSpPr>
        <p:spPr>
          <a:xfrm>
            <a:off x="402336" y="1281992"/>
            <a:ext cx="3095625" cy="369332"/>
          </a:xfrm>
          <a:prstGeom prst="rect">
            <a:avLst/>
          </a:prstGeom>
          <a:noFill/>
        </p:spPr>
        <p:txBody>
          <a:bodyPr wrap="square" rtlCol="0">
            <a:spAutoFit/>
          </a:bodyPr>
          <a:lstStyle/>
          <a:p>
            <a:r>
              <a:rPr lang="en-US" dirty="0">
                <a:solidFill>
                  <a:schemeClr val="accent1"/>
                </a:solidFill>
              </a:rPr>
              <a:t>Annual Budget Request</a:t>
            </a:r>
          </a:p>
        </p:txBody>
      </p:sp>
      <p:sp>
        <p:nvSpPr>
          <p:cNvPr id="17" name="TextBox 16">
            <a:extLst>
              <a:ext uri="{FF2B5EF4-FFF2-40B4-BE49-F238E27FC236}">
                <a16:creationId xmlns:a16="http://schemas.microsoft.com/office/drawing/2014/main" id="{BA4CCB0E-9325-47C3-BA89-7D7E31B0E222}"/>
              </a:ext>
            </a:extLst>
          </p:cNvPr>
          <p:cNvSpPr txBox="1"/>
          <p:nvPr/>
        </p:nvSpPr>
        <p:spPr>
          <a:xfrm>
            <a:off x="6469761" y="1281992"/>
            <a:ext cx="3095625" cy="369332"/>
          </a:xfrm>
          <a:prstGeom prst="rect">
            <a:avLst/>
          </a:prstGeom>
          <a:noFill/>
        </p:spPr>
        <p:txBody>
          <a:bodyPr wrap="square" rtlCol="0">
            <a:spAutoFit/>
          </a:bodyPr>
          <a:lstStyle/>
          <a:p>
            <a:r>
              <a:rPr lang="en-US" dirty="0">
                <a:solidFill>
                  <a:schemeClr val="accent1"/>
                </a:solidFill>
              </a:rPr>
              <a:t>Cumulative Budget </a:t>
            </a:r>
          </a:p>
        </p:txBody>
      </p:sp>
      <p:sp>
        <p:nvSpPr>
          <p:cNvPr id="18" name="Rectangle 17" descr="callout of the 7 new fields">
            <a:extLst>
              <a:ext uri="{FF2B5EF4-FFF2-40B4-BE49-F238E27FC236}">
                <a16:creationId xmlns:a16="http://schemas.microsoft.com/office/drawing/2014/main" id="{67BE3CA9-BE44-44D4-BBD7-CF8F6585B58F}"/>
              </a:ext>
            </a:extLst>
          </p:cNvPr>
          <p:cNvSpPr/>
          <p:nvPr/>
        </p:nvSpPr>
        <p:spPr>
          <a:xfrm>
            <a:off x="368607" y="3804744"/>
            <a:ext cx="5653821" cy="1114097"/>
          </a:xfrm>
          <a:prstGeom prst="rect">
            <a:avLst/>
          </a:prstGeom>
          <a:noFill/>
          <a:ln w="38100">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40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8EE3-C48C-4BBF-B629-82A2B766FD1F}"/>
              </a:ext>
            </a:extLst>
          </p:cNvPr>
          <p:cNvSpPr>
            <a:spLocks noGrp="1"/>
          </p:cNvSpPr>
          <p:nvPr>
            <p:ph type="title"/>
          </p:nvPr>
        </p:nvSpPr>
        <p:spPr/>
        <p:txBody>
          <a:bodyPr/>
          <a:lstStyle/>
          <a:p>
            <a:r>
              <a:rPr lang="en-US" dirty="0"/>
              <a:t>In ASSIST</a:t>
            </a:r>
          </a:p>
        </p:txBody>
      </p:sp>
      <p:sp>
        <p:nvSpPr>
          <p:cNvPr id="3" name="Slide Number Placeholder 2">
            <a:extLst>
              <a:ext uri="{FF2B5EF4-FFF2-40B4-BE49-F238E27FC236}">
                <a16:creationId xmlns:a16="http://schemas.microsoft.com/office/drawing/2014/main" id="{A668958E-0974-4CD5-941B-DFC1247777CF}"/>
              </a:ext>
            </a:extLst>
          </p:cNvPr>
          <p:cNvSpPr>
            <a:spLocks noGrp="1"/>
          </p:cNvSpPr>
          <p:nvPr>
            <p:ph type="sldNum" sz="quarter" idx="12"/>
          </p:nvPr>
        </p:nvSpPr>
        <p:spPr/>
        <p:txBody>
          <a:bodyPr/>
          <a:lstStyle/>
          <a:p>
            <a:pPr>
              <a:defRPr/>
            </a:pPr>
            <a:fld id="{D535206B-4A4A-47B0-BA21-D142872E963A}" type="slidenum">
              <a:rPr lang="en-US" smtClean="0"/>
              <a:pPr>
                <a:defRPr/>
              </a:pPr>
              <a:t>17</a:t>
            </a:fld>
            <a:endParaRPr lang="en-US" dirty="0"/>
          </a:p>
        </p:txBody>
      </p:sp>
      <p:pic>
        <p:nvPicPr>
          <p:cNvPr id="5" name="Picture 4" descr="Screenshot of the Other Direct Costs Section of the R&amp;R detailed budget">
            <a:extLst>
              <a:ext uri="{FF2B5EF4-FFF2-40B4-BE49-F238E27FC236}">
                <a16:creationId xmlns:a16="http://schemas.microsoft.com/office/drawing/2014/main" id="{DE96CE3D-45B7-40DA-B7C4-39978EF22037}"/>
              </a:ext>
            </a:extLst>
          </p:cNvPr>
          <p:cNvPicPr>
            <a:picLocks noChangeAspect="1"/>
          </p:cNvPicPr>
          <p:nvPr/>
        </p:nvPicPr>
        <p:blipFill>
          <a:blip r:embed="rId2"/>
          <a:stretch>
            <a:fillRect/>
          </a:stretch>
        </p:blipFill>
        <p:spPr>
          <a:xfrm>
            <a:off x="803462" y="1485712"/>
            <a:ext cx="10576609" cy="5143687"/>
          </a:xfrm>
          <a:prstGeom prst="rect">
            <a:avLst/>
          </a:prstGeom>
        </p:spPr>
      </p:pic>
      <p:grpSp>
        <p:nvGrpSpPr>
          <p:cNvPr id="12" name="Group 11" descr="Callout of the 7 new fields">
            <a:extLst>
              <a:ext uri="{FF2B5EF4-FFF2-40B4-BE49-F238E27FC236}">
                <a16:creationId xmlns:a16="http://schemas.microsoft.com/office/drawing/2014/main" id="{BE602988-6CAC-4322-BE3C-D9488EA1846A}"/>
              </a:ext>
            </a:extLst>
          </p:cNvPr>
          <p:cNvGrpSpPr/>
          <p:nvPr/>
        </p:nvGrpSpPr>
        <p:grpSpPr>
          <a:xfrm>
            <a:off x="2595218" y="4057554"/>
            <a:ext cx="2250050" cy="2122528"/>
            <a:chOff x="2595218" y="4057554"/>
            <a:chExt cx="2250050" cy="2122528"/>
          </a:xfrm>
        </p:grpSpPr>
        <p:sp>
          <p:nvSpPr>
            <p:cNvPr id="10" name="Right Brace 9">
              <a:extLst>
                <a:ext uri="{FF2B5EF4-FFF2-40B4-BE49-F238E27FC236}">
                  <a16:creationId xmlns:a16="http://schemas.microsoft.com/office/drawing/2014/main" id="{734190AB-219F-4E8C-8DD0-5A9C1ECE8BC4}"/>
                </a:ext>
              </a:extLst>
            </p:cNvPr>
            <p:cNvSpPr/>
            <p:nvPr/>
          </p:nvSpPr>
          <p:spPr>
            <a:xfrm rot="10800000">
              <a:off x="4187455" y="4057554"/>
              <a:ext cx="657813" cy="21225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C0667B2F-DEB3-472A-AA9F-AE7DA86FD850}"/>
                </a:ext>
              </a:extLst>
            </p:cNvPr>
            <p:cNvSpPr txBox="1"/>
            <p:nvPr/>
          </p:nvSpPr>
          <p:spPr>
            <a:xfrm>
              <a:off x="2595218" y="4857208"/>
              <a:ext cx="1592236" cy="523220"/>
            </a:xfrm>
            <a:prstGeom prst="rect">
              <a:avLst/>
            </a:prstGeom>
            <a:noFill/>
          </p:spPr>
          <p:txBody>
            <a:bodyPr wrap="square" rtlCol="0">
              <a:spAutoFit/>
            </a:bodyPr>
            <a:lstStyle/>
            <a:p>
              <a:r>
                <a:rPr lang="en-US" sz="1400" dirty="0"/>
                <a:t>Added 7 additional fields</a:t>
              </a:r>
            </a:p>
          </p:txBody>
        </p:sp>
      </p:grpSp>
    </p:spTree>
    <p:extLst>
      <p:ext uri="{BB962C8B-B14F-4D97-AF65-F5344CB8AC3E}">
        <p14:creationId xmlns:p14="http://schemas.microsoft.com/office/powerpoint/2010/main" val="642372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FA8D-8FDF-44A5-9344-E9E329594821}"/>
              </a:ext>
            </a:extLst>
          </p:cNvPr>
          <p:cNvSpPr>
            <a:spLocks noGrp="1"/>
          </p:cNvSpPr>
          <p:nvPr>
            <p:ph type="title"/>
          </p:nvPr>
        </p:nvSpPr>
        <p:spPr>
          <a:xfrm>
            <a:off x="406400" y="347501"/>
            <a:ext cx="11379200" cy="758825"/>
          </a:xfrm>
        </p:spPr>
        <p:txBody>
          <a:bodyPr>
            <a:normAutofit fontScale="90000"/>
          </a:bodyPr>
          <a:lstStyle/>
          <a:p>
            <a:r>
              <a:rPr lang="en-US" dirty="0"/>
              <a:t>Human Subject Clinical Trial Information Form- </a:t>
            </a:r>
            <a:br>
              <a:rPr lang="en-US" dirty="0"/>
            </a:br>
            <a:r>
              <a:rPr lang="en-US" dirty="0"/>
              <a:t>Study Record Label Change</a:t>
            </a:r>
          </a:p>
        </p:txBody>
      </p:sp>
      <p:sp>
        <p:nvSpPr>
          <p:cNvPr id="3" name="Slide Number Placeholder 2">
            <a:extLst>
              <a:ext uri="{FF2B5EF4-FFF2-40B4-BE49-F238E27FC236}">
                <a16:creationId xmlns:a16="http://schemas.microsoft.com/office/drawing/2014/main" id="{F9228759-7779-45B8-A96D-46EBE24DBADA}"/>
              </a:ext>
            </a:extLst>
          </p:cNvPr>
          <p:cNvSpPr>
            <a:spLocks noGrp="1"/>
          </p:cNvSpPr>
          <p:nvPr>
            <p:ph type="sldNum" sz="quarter" idx="12"/>
          </p:nvPr>
        </p:nvSpPr>
        <p:spPr/>
        <p:txBody>
          <a:bodyPr/>
          <a:lstStyle/>
          <a:p>
            <a:pPr>
              <a:defRPr/>
            </a:pPr>
            <a:fld id="{D535206B-4A4A-47B0-BA21-D142872E963A}" type="slidenum">
              <a:rPr lang="en-US" smtClean="0"/>
              <a:pPr>
                <a:defRPr/>
              </a:pPr>
              <a:t>18</a:t>
            </a:fld>
            <a:endParaRPr lang="en-US" dirty="0"/>
          </a:p>
        </p:txBody>
      </p:sp>
      <p:pic>
        <p:nvPicPr>
          <p:cNvPr id="4" name="Picture 3" descr="screenshot of HSCT study record Section 3. shows the single IRB (sIRB) attachment under 3.2 being relabeled &quot;Single IRB plan attachment&quot;.">
            <a:extLst>
              <a:ext uri="{FF2B5EF4-FFF2-40B4-BE49-F238E27FC236}">
                <a16:creationId xmlns:a16="http://schemas.microsoft.com/office/drawing/2014/main" id="{AAF76CE8-CFB9-4073-9939-61C562940968}"/>
              </a:ext>
            </a:extLst>
          </p:cNvPr>
          <p:cNvPicPr>
            <a:picLocks noChangeAspect="1"/>
          </p:cNvPicPr>
          <p:nvPr/>
        </p:nvPicPr>
        <p:blipFill>
          <a:blip r:embed="rId2"/>
          <a:stretch>
            <a:fillRect/>
          </a:stretch>
        </p:blipFill>
        <p:spPr>
          <a:xfrm>
            <a:off x="2141100" y="1504982"/>
            <a:ext cx="7909800" cy="4983981"/>
          </a:xfrm>
          <a:prstGeom prst="rect">
            <a:avLst/>
          </a:prstGeom>
        </p:spPr>
      </p:pic>
      <p:cxnSp>
        <p:nvCxnSpPr>
          <p:cNvPr id="5" name="Straight Arrow Connector 4">
            <a:extLst>
              <a:ext uri="{FF2B5EF4-FFF2-40B4-BE49-F238E27FC236}">
                <a16:creationId xmlns:a16="http://schemas.microsoft.com/office/drawing/2014/main" id="{165F2C93-05BF-4B48-9C77-AE2580A3AB61}"/>
              </a:ext>
              <a:ext uri="{C183D7F6-B498-43B3-948B-1728B52AA6E4}">
                <adec:decorative xmlns:adec="http://schemas.microsoft.com/office/drawing/2017/decorative" val="1"/>
              </a:ext>
            </a:extLst>
          </p:cNvPr>
          <p:cNvCxnSpPr>
            <a:cxnSpLocks/>
            <a:endCxn id="6" idx="2"/>
          </p:cNvCxnSpPr>
          <p:nvPr/>
        </p:nvCxnSpPr>
        <p:spPr>
          <a:xfrm>
            <a:off x="1283110" y="3280364"/>
            <a:ext cx="85799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3BA440D6-A366-47A2-A1C8-5C04131FB9EA}"/>
              </a:ext>
              <a:ext uri="{C183D7F6-B498-43B3-948B-1728B52AA6E4}">
                <adec:decorative xmlns:adec="http://schemas.microsoft.com/office/drawing/2017/decorative" val="1"/>
              </a:ext>
            </a:extLst>
          </p:cNvPr>
          <p:cNvSpPr/>
          <p:nvPr/>
        </p:nvSpPr>
        <p:spPr>
          <a:xfrm>
            <a:off x="2141100" y="3146141"/>
            <a:ext cx="2659310" cy="268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8B545B5-641E-49E0-A7B8-365D7A2EACA3}"/>
              </a:ext>
            </a:extLst>
          </p:cNvPr>
          <p:cNvSpPr txBox="1"/>
          <p:nvPr/>
        </p:nvSpPr>
        <p:spPr>
          <a:xfrm>
            <a:off x="406400" y="2818699"/>
            <a:ext cx="1053690" cy="923330"/>
          </a:xfrm>
          <a:prstGeom prst="rect">
            <a:avLst/>
          </a:prstGeom>
          <a:noFill/>
        </p:spPr>
        <p:txBody>
          <a:bodyPr wrap="square" rtlCol="0">
            <a:spAutoFit/>
          </a:bodyPr>
          <a:lstStyle/>
          <a:p>
            <a:r>
              <a:rPr lang="en-US" dirty="0"/>
              <a:t>Label change only</a:t>
            </a:r>
          </a:p>
        </p:txBody>
      </p:sp>
    </p:spTree>
    <p:extLst>
      <p:ext uri="{BB962C8B-B14F-4D97-AF65-F5344CB8AC3E}">
        <p14:creationId xmlns:p14="http://schemas.microsoft.com/office/powerpoint/2010/main" val="283498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2358-5786-47B4-8BB1-23B330659F1C}"/>
              </a:ext>
            </a:extLst>
          </p:cNvPr>
          <p:cNvSpPr>
            <a:spLocks noGrp="1"/>
          </p:cNvSpPr>
          <p:nvPr>
            <p:ph type="title"/>
          </p:nvPr>
        </p:nvSpPr>
        <p:spPr/>
        <p:txBody>
          <a:bodyPr/>
          <a:lstStyle/>
          <a:p>
            <a:r>
              <a:rPr lang="en-US" dirty="0"/>
              <a:t>In ASSIST</a:t>
            </a:r>
          </a:p>
        </p:txBody>
      </p:sp>
      <p:sp>
        <p:nvSpPr>
          <p:cNvPr id="3" name="Slide Number Placeholder 2">
            <a:extLst>
              <a:ext uri="{FF2B5EF4-FFF2-40B4-BE49-F238E27FC236}">
                <a16:creationId xmlns:a16="http://schemas.microsoft.com/office/drawing/2014/main" id="{2E6FB196-2FBB-4EB1-9C6E-24CD84A4B8B0}"/>
              </a:ext>
            </a:extLst>
          </p:cNvPr>
          <p:cNvSpPr>
            <a:spLocks noGrp="1"/>
          </p:cNvSpPr>
          <p:nvPr>
            <p:ph type="sldNum" sz="quarter" idx="12"/>
          </p:nvPr>
        </p:nvSpPr>
        <p:spPr/>
        <p:txBody>
          <a:bodyPr/>
          <a:lstStyle/>
          <a:p>
            <a:pPr>
              <a:defRPr/>
            </a:pPr>
            <a:fld id="{D535206B-4A4A-47B0-BA21-D142872E963A}" type="slidenum">
              <a:rPr lang="en-US" smtClean="0"/>
              <a:pPr>
                <a:defRPr/>
              </a:pPr>
              <a:t>19</a:t>
            </a:fld>
            <a:endParaRPr lang="en-US" dirty="0"/>
          </a:p>
        </p:txBody>
      </p:sp>
      <p:pic>
        <p:nvPicPr>
          <p:cNvPr id="6" name="Picture 5" descr="Screenshot of the HSCT form item 3.2 in ASSIST">
            <a:extLst>
              <a:ext uri="{FF2B5EF4-FFF2-40B4-BE49-F238E27FC236}">
                <a16:creationId xmlns:a16="http://schemas.microsoft.com/office/drawing/2014/main" id="{9CC08881-45C3-4CBB-A901-89AA295D92EE}"/>
              </a:ext>
            </a:extLst>
          </p:cNvPr>
          <p:cNvPicPr>
            <a:picLocks noChangeAspect="1"/>
          </p:cNvPicPr>
          <p:nvPr/>
        </p:nvPicPr>
        <p:blipFill>
          <a:blip r:embed="rId2"/>
          <a:stretch>
            <a:fillRect/>
          </a:stretch>
        </p:blipFill>
        <p:spPr>
          <a:xfrm>
            <a:off x="222368" y="1972914"/>
            <a:ext cx="11747263" cy="3211482"/>
          </a:xfrm>
          <a:prstGeom prst="rect">
            <a:avLst/>
          </a:prstGeom>
        </p:spPr>
      </p:pic>
      <p:grpSp>
        <p:nvGrpSpPr>
          <p:cNvPr id="4" name="Group 3" descr="Callout of the label change for the Single IRB plan attachment field">
            <a:extLst>
              <a:ext uri="{FF2B5EF4-FFF2-40B4-BE49-F238E27FC236}">
                <a16:creationId xmlns:a16="http://schemas.microsoft.com/office/drawing/2014/main" id="{A759F6C2-1CF6-467F-8BAF-C4E76B36E2DE}"/>
              </a:ext>
            </a:extLst>
          </p:cNvPr>
          <p:cNvGrpSpPr/>
          <p:nvPr/>
        </p:nvGrpSpPr>
        <p:grpSpPr>
          <a:xfrm>
            <a:off x="755009" y="3087148"/>
            <a:ext cx="4806892" cy="2365885"/>
            <a:chOff x="755009" y="3087148"/>
            <a:chExt cx="4806892" cy="2365885"/>
          </a:xfrm>
        </p:grpSpPr>
        <p:cxnSp>
          <p:nvCxnSpPr>
            <p:cNvPr id="8" name="Straight Arrow Connector 7">
              <a:extLst>
                <a:ext uri="{FF2B5EF4-FFF2-40B4-BE49-F238E27FC236}">
                  <a16:creationId xmlns:a16="http://schemas.microsoft.com/office/drawing/2014/main" id="{18814FAE-9C40-4620-872E-F607690B273B}"/>
                </a:ext>
              </a:extLst>
            </p:cNvPr>
            <p:cNvCxnSpPr>
              <a:cxnSpLocks/>
            </p:cNvCxnSpPr>
            <p:nvPr/>
          </p:nvCxnSpPr>
          <p:spPr>
            <a:xfrm flipH="1" flipV="1">
              <a:off x="2852257" y="3221372"/>
              <a:ext cx="1275126" cy="1853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01CA1C1-9774-432A-9BF4-38E476E23B4D}"/>
                </a:ext>
              </a:extLst>
            </p:cNvPr>
            <p:cNvSpPr/>
            <p:nvPr/>
          </p:nvSpPr>
          <p:spPr>
            <a:xfrm>
              <a:off x="755009" y="3087148"/>
              <a:ext cx="2659310" cy="268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65F61A7-B48C-45E2-9192-386FF23AFAA0}"/>
                </a:ext>
              </a:extLst>
            </p:cNvPr>
            <p:cNvSpPr txBox="1"/>
            <p:nvPr/>
          </p:nvSpPr>
          <p:spPr>
            <a:xfrm>
              <a:off x="4127383" y="4806702"/>
              <a:ext cx="1434518" cy="646331"/>
            </a:xfrm>
            <a:prstGeom prst="rect">
              <a:avLst/>
            </a:prstGeom>
            <a:noFill/>
          </p:spPr>
          <p:txBody>
            <a:bodyPr wrap="square" rtlCol="0">
              <a:spAutoFit/>
            </a:bodyPr>
            <a:lstStyle/>
            <a:p>
              <a:r>
                <a:rPr lang="en-US" dirty="0"/>
                <a:t>Label change only</a:t>
              </a:r>
            </a:p>
          </p:txBody>
        </p:sp>
      </p:grpSp>
    </p:spTree>
    <p:extLst>
      <p:ext uri="{BB962C8B-B14F-4D97-AF65-F5344CB8AC3E}">
        <p14:creationId xmlns:p14="http://schemas.microsoft.com/office/powerpoint/2010/main" val="1883716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0576-3CD5-4DEF-B2D8-81C995A63408}"/>
              </a:ext>
            </a:extLst>
          </p:cNvPr>
          <p:cNvSpPr>
            <a:spLocks noGrp="1"/>
          </p:cNvSpPr>
          <p:nvPr>
            <p:ph type="title"/>
          </p:nvPr>
        </p:nvSpPr>
        <p:spPr/>
        <p:txBody>
          <a:bodyPr/>
          <a:lstStyle/>
          <a:p>
            <a:r>
              <a:rPr lang="en-US" dirty="0"/>
              <a:t>Take Home Messages</a:t>
            </a:r>
          </a:p>
        </p:txBody>
      </p:sp>
      <p:sp>
        <p:nvSpPr>
          <p:cNvPr id="3" name="Content Placeholder 2">
            <a:extLst>
              <a:ext uri="{FF2B5EF4-FFF2-40B4-BE49-F238E27FC236}">
                <a16:creationId xmlns:a16="http://schemas.microsoft.com/office/drawing/2014/main" id="{2B713D60-CF38-4C03-B8E9-A7C24EB9418E}"/>
              </a:ext>
            </a:extLst>
          </p:cNvPr>
          <p:cNvSpPr>
            <a:spLocks noGrp="1"/>
          </p:cNvSpPr>
          <p:nvPr>
            <p:ph sz="quarter" idx="13"/>
          </p:nvPr>
        </p:nvSpPr>
        <p:spPr/>
        <p:txBody>
          <a:bodyPr/>
          <a:lstStyle/>
          <a:p>
            <a:pPr marL="0" marR="0" indent="0">
              <a:buNone/>
            </a:pPr>
            <a:r>
              <a:rPr lang="en-US" sz="3200" dirty="0">
                <a:solidFill>
                  <a:srgbClr val="201F1E"/>
                </a:solidFill>
                <a:effectLst/>
                <a:latin typeface="Calibri" panose="020F0502020204030204" pitchFamily="34" charset="0"/>
                <a:ea typeface="Calibri" panose="020F0502020204030204" pitchFamily="34" charset="0"/>
              </a:rPr>
              <a:t>Upon completion of this session, participants will be able to</a:t>
            </a:r>
            <a:r>
              <a:rPr lang="en-US" sz="2800" dirty="0">
                <a:solidFill>
                  <a:srgbClr val="201F1E"/>
                </a:solidFill>
                <a:effectLst/>
                <a:latin typeface="Calibri" panose="020F0502020204030204" pitchFamily="34" charset="0"/>
                <a:ea typeface="Calibri" panose="020F0502020204030204" pitchFamily="34" charset="0"/>
              </a:rPr>
              <a:t>:</a:t>
            </a:r>
          </a:p>
          <a:p>
            <a:pPr marL="342900" marR="0" lvl="0" indent="-342900">
              <a:spcBef>
                <a:spcPts val="0"/>
              </a:spcBef>
              <a:spcAft>
                <a:spcPts val="0"/>
              </a:spcAft>
              <a:buFont typeface="+mj-lt"/>
              <a:buAutoNum type="arabicPeriod"/>
              <a:tabLst>
                <a:tab pos="457200" algn="l"/>
              </a:tabLst>
            </a:pPr>
            <a:r>
              <a:rPr lang="en-US" sz="2800" dirty="0">
                <a:solidFill>
                  <a:srgbClr val="201F1E"/>
                </a:solidFill>
                <a:effectLst/>
                <a:latin typeface="Calibri" panose="020F0502020204030204" pitchFamily="34" charset="0"/>
                <a:ea typeface="Times New Roman" panose="02020603050405020304" pitchFamily="18" charset="0"/>
              </a:rPr>
              <a:t>Identify the changes to application forms that will be included in the transition to “FORMS-G” form versions;</a:t>
            </a:r>
            <a:endParaRPr lang="en-US" sz="2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800" dirty="0">
                <a:solidFill>
                  <a:srgbClr val="201F1E"/>
                </a:solidFill>
                <a:effectLst/>
                <a:latin typeface="Calibri" panose="020F0502020204030204" pitchFamily="34" charset="0"/>
                <a:ea typeface="Times New Roman" panose="02020603050405020304" pitchFamily="18" charset="0"/>
              </a:rPr>
              <a:t>Select the correct form package based on the due date of their planned submission;</a:t>
            </a:r>
            <a:endParaRPr lang="en-US" sz="2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800" dirty="0">
                <a:solidFill>
                  <a:srgbClr val="201F1E"/>
                </a:solidFill>
                <a:effectLst/>
                <a:latin typeface="Calibri" panose="020F0502020204030204" pitchFamily="34" charset="0"/>
                <a:ea typeface="Times New Roman" panose="02020603050405020304" pitchFamily="18" charset="0"/>
              </a:rPr>
              <a:t>Request childcare costs or technical assistance, when appropriate based on the activity code of their funding opportunity;</a:t>
            </a:r>
            <a:endParaRPr lang="en-US" sz="2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800" dirty="0">
                <a:solidFill>
                  <a:srgbClr val="201F1E"/>
                </a:solidFill>
                <a:effectLst/>
                <a:latin typeface="Calibri" panose="020F0502020204030204" pitchFamily="34" charset="0"/>
                <a:ea typeface="Times New Roman" panose="02020603050405020304" pitchFamily="18" charset="0"/>
              </a:rPr>
              <a:t>Select the correct templates for biosketch and other support;</a:t>
            </a:r>
            <a:endParaRPr lang="en-US" sz="2800" dirty="0">
              <a:solidFill>
                <a:srgbClr val="201F1E"/>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2800" dirty="0">
                <a:solidFill>
                  <a:srgbClr val="201F1E"/>
                </a:solidFill>
                <a:effectLst/>
                <a:latin typeface="Calibri" panose="020F0502020204030204" pitchFamily="34" charset="0"/>
                <a:ea typeface="Times New Roman" panose="02020603050405020304" pitchFamily="18" charset="0"/>
              </a:rPr>
              <a:t>Successfully submit their application with active eRA Commons ID entered for all individuals listed on the Senior/Key Person Profile (Expanded) form.</a:t>
            </a:r>
            <a:endParaRPr lang="en-US" sz="2800" dirty="0">
              <a:solidFill>
                <a:srgbClr val="201F1E"/>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B898BE4-6976-4147-B973-06FAB9B3AA68}"/>
              </a:ext>
            </a:extLst>
          </p:cNvPr>
          <p:cNvSpPr>
            <a:spLocks noGrp="1"/>
          </p:cNvSpPr>
          <p:nvPr>
            <p:ph type="sldNum" sz="quarter" idx="16"/>
          </p:nvPr>
        </p:nvSpPr>
        <p:spPr/>
        <p:txBody>
          <a:bodyPr/>
          <a:lstStyle/>
          <a:p>
            <a:pPr>
              <a:defRPr/>
            </a:pPr>
            <a:fld id="{41303DC8-D049-4606-B080-DDC65A2B61F5}" type="slidenum">
              <a:rPr lang="en-US" smtClean="0"/>
              <a:pPr>
                <a:defRPr/>
              </a:pPr>
              <a:t>2</a:t>
            </a:fld>
            <a:endParaRPr lang="en-US" dirty="0"/>
          </a:p>
        </p:txBody>
      </p:sp>
    </p:spTree>
    <p:extLst>
      <p:ext uri="{BB962C8B-B14F-4D97-AF65-F5344CB8AC3E}">
        <p14:creationId xmlns:p14="http://schemas.microsoft.com/office/powerpoint/2010/main" val="477380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23AD53-1440-4369-A747-EF72345030E3}"/>
              </a:ext>
            </a:extLst>
          </p:cNvPr>
          <p:cNvSpPr>
            <a:spLocks noGrp="1"/>
          </p:cNvSpPr>
          <p:nvPr>
            <p:ph type="title"/>
          </p:nvPr>
        </p:nvSpPr>
        <p:spPr/>
        <p:txBody>
          <a:bodyPr/>
          <a:lstStyle/>
          <a:p>
            <a:r>
              <a:rPr lang="en-US" dirty="0"/>
              <a:t>Reminder- Choose the Correct Forms</a:t>
            </a:r>
          </a:p>
        </p:txBody>
      </p:sp>
      <p:sp>
        <p:nvSpPr>
          <p:cNvPr id="5" name="Content Placeholder 4">
            <a:extLst>
              <a:ext uri="{FF2B5EF4-FFF2-40B4-BE49-F238E27FC236}">
                <a16:creationId xmlns:a16="http://schemas.microsoft.com/office/drawing/2014/main" id="{60190BC2-832F-42E6-AE8D-3AF602878A95}"/>
              </a:ext>
            </a:extLst>
          </p:cNvPr>
          <p:cNvSpPr>
            <a:spLocks noGrp="1"/>
          </p:cNvSpPr>
          <p:nvPr>
            <p:ph sz="quarter" idx="13"/>
          </p:nvPr>
        </p:nvSpPr>
        <p:spPr/>
        <p:txBody>
          <a:bodyPr/>
          <a:lstStyle/>
          <a:p>
            <a:r>
              <a:rPr lang="en-US" sz="2000" b="0" i="0" dirty="0">
                <a:solidFill>
                  <a:srgbClr val="333333"/>
                </a:solidFill>
                <a:effectLst/>
              </a:rPr>
              <a:t>For a transition period, both FORMS-F and FORMS-G application packages will be active simultaneously. Applicants must choose the appropriate application package for their due date when presented with both FORMS-F and FORMS-G application packages on the same FOA.</a:t>
            </a:r>
          </a:p>
          <a:p>
            <a:r>
              <a:rPr lang="en-US" sz="2000" dirty="0">
                <a:hlinkClick r:id="rId3"/>
              </a:rPr>
              <a:t>Do I Have the Right Form Version For My Application?</a:t>
            </a:r>
            <a:endParaRPr lang="en-US" sz="2000" dirty="0"/>
          </a:p>
          <a:p>
            <a:endParaRPr lang="en-US" sz="2000" dirty="0"/>
          </a:p>
        </p:txBody>
      </p:sp>
      <p:sp>
        <p:nvSpPr>
          <p:cNvPr id="3" name="Slide Number Placeholder 2">
            <a:extLst>
              <a:ext uri="{FF2B5EF4-FFF2-40B4-BE49-F238E27FC236}">
                <a16:creationId xmlns:a16="http://schemas.microsoft.com/office/drawing/2014/main" id="{4818015B-7C86-4752-A7B2-D72EA2CF133B}"/>
              </a:ext>
            </a:extLst>
          </p:cNvPr>
          <p:cNvSpPr>
            <a:spLocks noGrp="1"/>
          </p:cNvSpPr>
          <p:nvPr>
            <p:ph type="sldNum" sz="quarter" idx="16"/>
          </p:nvPr>
        </p:nvSpPr>
        <p:spPr/>
        <p:txBody>
          <a:bodyPr/>
          <a:lstStyle/>
          <a:p>
            <a:pPr>
              <a:defRPr/>
            </a:pPr>
            <a:fld id="{D535206B-4A4A-47B0-BA21-D142872E963A}" type="slidenum">
              <a:rPr lang="en-US" smtClean="0"/>
              <a:pPr>
                <a:defRPr/>
              </a:pPr>
              <a:t>20</a:t>
            </a:fld>
            <a:endParaRPr lang="en-US" dirty="0"/>
          </a:p>
        </p:txBody>
      </p:sp>
      <p:graphicFrame>
        <p:nvGraphicFramePr>
          <p:cNvPr id="7" name="Table 7">
            <a:extLst>
              <a:ext uri="{FF2B5EF4-FFF2-40B4-BE49-F238E27FC236}">
                <a16:creationId xmlns:a16="http://schemas.microsoft.com/office/drawing/2014/main" id="{C5CE31C0-F658-4B3C-9785-C5BBD7160B15}"/>
              </a:ext>
            </a:extLst>
          </p:cNvPr>
          <p:cNvGraphicFramePr>
            <a:graphicFrameLocks noGrp="1"/>
          </p:cNvGraphicFramePr>
          <p:nvPr>
            <p:extLst>
              <p:ext uri="{D42A27DB-BD31-4B8C-83A1-F6EECF244321}">
                <p14:modId xmlns:p14="http://schemas.microsoft.com/office/powerpoint/2010/main" val="453650313"/>
              </p:ext>
            </p:extLst>
          </p:nvPr>
        </p:nvGraphicFramePr>
        <p:xfrm>
          <a:off x="681567" y="2941319"/>
          <a:ext cx="10820400" cy="3444240"/>
        </p:xfrm>
        <a:graphic>
          <a:graphicData uri="http://schemas.openxmlformats.org/drawingml/2006/table">
            <a:tbl>
              <a:tblPr firstRow="1" bandRow="1">
                <a:tableStyleId>{5C22544A-7EE6-4342-B048-85BDC9FD1C3A}</a:tableStyleId>
              </a:tblPr>
              <a:tblGrid>
                <a:gridCol w="7980045">
                  <a:extLst>
                    <a:ext uri="{9D8B030D-6E8A-4147-A177-3AD203B41FA5}">
                      <a16:colId xmlns:a16="http://schemas.microsoft.com/office/drawing/2014/main" val="714317873"/>
                    </a:ext>
                  </a:extLst>
                </a:gridCol>
                <a:gridCol w="2840355">
                  <a:extLst>
                    <a:ext uri="{9D8B030D-6E8A-4147-A177-3AD203B41FA5}">
                      <a16:colId xmlns:a16="http://schemas.microsoft.com/office/drawing/2014/main" val="2690621689"/>
                    </a:ext>
                  </a:extLst>
                </a:gridCol>
              </a:tblGrid>
              <a:tr h="323232">
                <a:tc>
                  <a:txBody>
                    <a:bodyPr/>
                    <a:lstStyle/>
                    <a:p>
                      <a:r>
                        <a:rPr lang="en-US" sz="1600" dirty="0"/>
                        <a:t>If your intended due date is...</a:t>
                      </a:r>
                    </a:p>
                  </a:txBody>
                  <a:tcPr/>
                </a:tc>
                <a:tc>
                  <a:txBody>
                    <a:bodyPr/>
                    <a:lstStyle/>
                    <a:p>
                      <a:r>
                        <a:rPr lang="en-US" sz="1600" dirty="0"/>
                        <a:t>You must use...</a:t>
                      </a:r>
                    </a:p>
                  </a:txBody>
                  <a:tcPr/>
                </a:tc>
                <a:extLst>
                  <a:ext uri="{0D108BD9-81ED-4DB2-BD59-A6C34878D82A}">
                    <a16:rowId xmlns:a16="http://schemas.microsoft.com/office/drawing/2014/main" val="1929459296"/>
                  </a:ext>
                </a:extLst>
              </a:tr>
              <a:tr h="1415552">
                <a:tc>
                  <a:txBody>
                    <a:bodyPr/>
                    <a:lstStyle/>
                    <a:p>
                      <a:r>
                        <a:rPr lang="en-US" sz="1600" b="0" i="0" kern="1200" dirty="0">
                          <a:solidFill>
                            <a:schemeClr val="dk1"/>
                          </a:solidFill>
                          <a:effectLst/>
                          <a:latin typeface="+mn-lt"/>
                          <a:ea typeface="+mn-ea"/>
                          <a:cs typeface="+mn-cs"/>
                        </a:rPr>
                        <a:t>On or before January 24, 2022, including:</a:t>
                      </a:r>
                    </a:p>
                    <a:p>
                      <a:pPr marL="285750" indent="-285750">
                        <a:buFont typeface="Arial" panose="020B0604020202020204" pitchFamily="34" charset="0"/>
                        <a:buChar char="•"/>
                      </a:pPr>
                      <a:r>
                        <a:rPr lang="en-US" sz="1600" b="0" i="0" kern="1200" dirty="0">
                          <a:solidFill>
                            <a:schemeClr val="dk1"/>
                          </a:solidFill>
                          <a:effectLst/>
                          <a:latin typeface="+mn-lt"/>
                          <a:ea typeface="+mn-ea"/>
                          <a:cs typeface="+mn-cs"/>
                        </a:rPr>
                        <a:t>Applications submitted for due dates on or before January 24, 2022</a:t>
                      </a:r>
                    </a:p>
                    <a:p>
                      <a:pPr marL="285750" indent="-285750">
                        <a:buFont typeface="Arial" panose="020B0604020202020204" pitchFamily="34" charset="0"/>
                        <a:buChar char="•"/>
                      </a:pPr>
                      <a:r>
                        <a:rPr lang="en-US" sz="1600" b="0" i="0" kern="1200" dirty="0">
                          <a:solidFill>
                            <a:schemeClr val="dk1"/>
                          </a:solidFill>
                          <a:effectLst/>
                          <a:latin typeface="+mn-lt"/>
                          <a:ea typeface="+mn-ea"/>
                          <a:cs typeface="+mn-cs"/>
                        </a:rPr>
                        <a:t>Applications submitted under </a:t>
                      </a:r>
                      <a:r>
                        <a:rPr lang="en-US" sz="1600" b="0" i="0" u="none" strike="noStrike" kern="1200" dirty="0">
                          <a:solidFill>
                            <a:schemeClr val="dk1"/>
                          </a:solidFill>
                          <a:effectLst/>
                          <a:latin typeface="+mn-lt"/>
                          <a:ea typeface="+mn-ea"/>
                          <a:cs typeface="+mn-cs"/>
                          <a:hlinkClick r:id="rId4"/>
                        </a:rPr>
                        <a:t>NIH Late Policy</a:t>
                      </a:r>
                      <a:r>
                        <a:rPr lang="en-US" sz="1600" b="0" i="0" kern="1200" dirty="0">
                          <a:solidFill>
                            <a:schemeClr val="dk1"/>
                          </a:solidFill>
                          <a:effectLst/>
                          <a:latin typeface="+mn-lt"/>
                          <a:ea typeface="+mn-ea"/>
                          <a:cs typeface="+mn-cs"/>
                        </a:rPr>
                        <a:t> 2-week window of consideration for intended due dates on or before January24, 2022</a:t>
                      </a:r>
                    </a:p>
                    <a:p>
                      <a:pPr marL="285750" indent="-285750">
                        <a:buFont typeface="Arial" panose="020B0604020202020204" pitchFamily="34" charset="0"/>
                        <a:buChar char="•"/>
                      </a:pPr>
                      <a:r>
                        <a:rPr lang="en-US" sz="1600" b="0" i="0" kern="1200" dirty="0">
                          <a:solidFill>
                            <a:schemeClr val="dk1"/>
                          </a:solidFill>
                          <a:effectLst/>
                          <a:latin typeface="+mn-lt"/>
                          <a:ea typeface="+mn-ea"/>
                          <a:cs typeface="+mn-cs"/>
                        </a:rPr>
                        <a:t>Applications submitted by February 1, 2022 under NIH </a:t>
                      </a:r>
                      <a:r>
                        <a:rPr lang="en-US" sz="1600" b="0" i="0" u="none" strike="noStrike" kern="1200" dirty="0">
                          <a:solidFill>
                            <a:schemeClr val="dk1"/>
                          </a:solidFill>
                          <a:effectLst/>
                          <a:latin typeface="+mn-lt"/>
                          <a:ea typeface="+mn-ea"/>
                          <a:cs typeface="+mn-cs"/>
                          <a:hlinkClick r:id="rId5"/>
                        </a:rPr>
                        <a:t>Continuous Submission Policy</a:t>
                      </a:r>
                      <a:r>
                        <a:rPr lang="en-US" sz="1600" b="0" i="0" kern="1200" dirty="0">
                          <a:solidFill>
                            <a:schemeClr val="dk1"/>
                          </a:solidFill>
                          <a:effectLst/>
                          <a:latin typeface="+mn-lt"/>
                          <a:ea typeface="+mn-ea"/>
                          <a:cs typeface="+mn-cs"/>
                        </a:rPr>
                        <a:t> for the January 7, 2022 AIDS intended due date</a:t>
                      </a:r>
                    </a:p>
                    <a:p>
                      <a:endParaRPr lang="en-US" sz="1600" dirty="0"/>
                    </a:p>
                  </a:txBody>
                  <a:tcPr/>
                </a:tc>
                <a:tc>
                  <a:txBody>
                    <a:bodyPr/>
                    <a:lstStyle/>
                    <a:p>
                      <a:r>
                        <a:rPr lang="en-US" sz="1600" b="0" i="0" kern="1200" dirty="0">
                          <a:solidFill>
                            <a:schemeClr val="dk1"/>
                          </a:solidFill>
                          <a:effectLst/>
                          <a:latin typeface="+mn-lt"/>
                          <a:ea typeface="+mn-ea"/>
                          <a:cs typeface="+mn-cs"/>
                        </a:rPr>
                        <a:t>FORMS-F application package</a:t>
                      </a:r>
                      <a:endParaRPr lang="en-US" sz="1600" dirty="0"/>
                    </a:p>
                  </a:txBody>
                  <a:tcPr/>
                </a:tc>
                <a:extLst>
                  <a:ext uri="{0D108BD9-81ED-4DB2-BD59-A6C34878D82A}">
                    <a16:rowId xmlns:a16="http://schemas.microsoft.com/office/drawing/2014/main" val="12670246"/>
                  </a:ext>
                </a:extLst>
              </a:tr>
              <a:tr h="1141575">
                <a:tc>
                  <a:txBody>
                    <a:bodyPr/>
                    <a:lstStyle/>
                    <a:p>
                      <a:r>
                        <a:rPr lang="en-US" sz="1600" b="0" i="0" kern="1200" dirty="0">
                          <a:solidFill>
                            <a:schemeClr val="dk1"/>
                          </a:solidFill>
                          <a:effectLst/>
                          <a:latin typeface="+mn-lt"/>
                          <a:ea typeface="+mn-ea"/>
                          <a:cs typeface="+mn-cs"/>
                        </a:rPr>
                        <a:t>On or after January 25, 2022, including:</a:t>
                      </a:r>
                    </a:p>
                    <a:p>
                      <a:pPr marL="285750" indent="-285750">
                        <a:buFont typeface="Arial" panose="020B0604020202020204" pitchFamily="34" charset="0"/>
                        <a:buChar char="•"/>
                      </a:pPr>
                      <a:r>
                        <a:rPr lang="en-US" sz="1600" b="0" i="0" kern="1200" dirty="0">
                          <a:solidFill>
                            <a:schemeClr val="dk1"/>
                          </a:solidFill>
                          <a:effectLst/>
                          <a:latin typeface="+mn-lt"/>
                          <a:ea typeface="+mn-ea"/>
                          <a:cs typeface="+mn-cs"/>
                        </a:rPr>
                        <a:t>Applications submitted for due dates on or after January 25, 2022</a:t>
                      </a:r>
                    </a:p>
                    <a:p>
                      <a:pPr marL="285750" indent="-285750">
                        <a:buFont typeface="Arial" panose="020B0604020202020204" pitchFamily="34" charset="0"/>
                        <a:buChar char="•"/>
                      </a:pPr>
                      <a:r>
                        <a:rPr lang="en-US" sz="1600" b="0" i="0" kern="1200" dirty="0">
                          <a:solidFill>
                            <a:schemeClr val="dk1"/>
                          </a:solidFill>
                          <a:effectLst/>
                          <a:latin typeface="+mn-lt"/>
                          <a:ea typeface="+mn-ea"/>
                          <a:cs typeface="+mn-cs"/>
                        </a:rPr>
                        <a:t>All application types (New, Resubmission, Renewal, Revision)</a:t>
                      </a:r>
                    </a:p>
                    <a:p>
                      <a:pPr marL="285750" indent="-285750">
                        <a:buFont typeface="Arial" panose="020B0604020202020204" pitchFamily="34" charset="0"/>
                        <a:buChar char="•"/>
                      </a:pPr>
                      <a:r>
                        <a:rPr lang="en-US" sz="1600" b="0" i="0" kern="1200" dirty="0">
                          <a:solidFill>
                            <a:schemeClr val="dk1"/>
                          </a:solidFill>
                          <a:effectLst/>
                          <a:latin typeface="+mn-lt"/>
                          <a:ea typeface="+mn-ea"/>
                          <a:cs typeface="+mn-cs"/>
                        </a:rPr>
                        <a:t>Applications submitted early for intended due dates on or after January 25, 2022</a:t>
                      </a:r>
                    </a:p>
                    <a:p>
                      <a:endParaRPr lang="en-US" sz="1600" dirty="0"/>
                    </a:p>
                  </a:txBody>
                  <a:tcPr/>
                </a:tc>
                <a:tc>
                  <a:txBody>
                    <a:bodyPr/>
                    <a:lstStyle/>
                    <a:p>
                      <a:r>
                        <a:rPr lang="en-US" sz="1600" b="0" i="0" kern="1200" dirty="0">
                          <a:solidFill>
                            <a:schemeClr val="dk1"/>
                          </a:solidFill>
                          <a:effectLst/>
                          <a:latin typeface="+mn-lt"/>
                          <a:ea typeface="+mn-ea"/>
                          <a:cs typeface="+mn-cs"/>
                        </a:rPr>
                        <a:t>FORMS-G application package</a:t>
                      </a:r>
                      <a:endParaRPr lang="en-US" sz="1600" dirty="0"/>
                    </a:p>
                  </a:txBody>
                  <a:tcPr/>
                </a:tc>
                <a:extLst>
                  <a:ext uri="{0D108BD9-81ED-4DB2-BD59-A6C34878D82A}">
                    <a16:rowId xmlns:a16="http://schemas.microsoft.com/office/drawing/2014/main" val="3963551699"/>
                  </a:ext>
                </a:extLst>
              </a:tr>
            </a:tbl>
          </a:graphicData>
        </a:graphic>
      </p:graphicFrame>
    </p:spTree>
    <p:extLst>
      <p:ext uri="{BB962C8B-B14F-4D97-AF65-F5344CB8AC3E}">
        <p14:creationId xmlns:p14="http://schemas.microsoft.com/office/powerpoint/2010/main" val="124747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2A70DE3-2F75-431A-9D09-64CA1AB2227F}" type="slidenum">
              <a:rPr lang="en-US" smtClean="0"/>
              <a:pPr>
                <a:defRPr/>
              </a:pPr>
              <a:t>21</a:t>
            </a:fld>
            <a:endParaRPr lang="en-US" dirty="0"/>
          </a:p>
        </p:txBody>
      </p:sp>
      <p:sp>
        <p:nvSpPr>
          <p:cNvPr id="2" name="Title 1"/>
          <p:cNvSpPr>
            <a:spLocks noGrp="1"/>
          </p:cNvSpPr>
          <p:nvPr>
            <p:ph type="title"/>
          </p:nvPr>
        </p:nvSpPr>
        <p:spPr/>
        <p:txBody>
          <a:bodyPr/>
          <a:lstStyle/>
          <a:p>
            <a:r>
              <a:rPr lang="en-US" dirty="0"/>
              <a:t>Resources</a:t>
            </a:r>
          </a:p>
        </p:txBody>
      </p:sp>
      <p:pic>
        <p:nvPicPr>
          <p:cNvPr id="6" name="Picture 5">
            <a:extLst>
              <a:ext uri="{FF2B5EF4-FFF2-40B4-BE49-F238E27FC236}">
                <a16:creationId xmlns:a16="http://schemas.microsoft.com/office/drawing/2014/main" id="{3771A1C1-2CEC-471B-ACFD-C8204BF96E2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693" y="2743200"/>
            <a:ext cx="5366907" cy="3781528"/>
          </a:xfrm>
          <a:prstGeom prst="rect">
            <a:avLst/>
          </a:prstGeom>
        </p:spPr>
      </p:pic>
    </p:spTree>
    <p:extLst>
      <p:ext uri="{BB962C8B-B14F-4D97-AF65-F5344CB8AC3E}">
        <p14:creationId xmlns:p14="http://schemas.microsoft.com/office/powerpoint/2010/main" val="2836896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Help Desks</a:t>
            </a:r>
          </a:p>
        </p:txBody>
      </p:sp>
      <p:sp>
        <p:nvSpPr>
          <p:cNvPr id="5" name="Content Placeholder 4"/>
          <p:cNvSpPr>
            <a:spLocks noGrp="1"/>
          </p:cNvSpPr>
          <p:nvPr>
            <p:ph sz="quarter" idx="13"/>
          </p:nvPr>
        </p:nvSpPr>
        <p:spPr/>
        <p:txBody>
          <a:bodyPr numCol="2"/>
          <a:lstStyle/>
          <a:p>
            <a:r>
              <a:rPr lang="en-US" sz="2500" dirty="0"/>
              <a:t>Systems Policy Inquiries</a:t>
            </a:r>
          </a:p>
          <a:p>
            <a:pPr lvl="1"/>
            <a:r>
              <a:rPr lang="en-US" sz="2000" dirty="0">
                <a:hlinkClick r:id="rId2"/>
              </a:rPr>
              <a:t>OPERAsystemspolicy@nih.gov</a:t>
            </a:r>
            <a:r>
              <a:rPr lang="en-US" sz="2000" dirty="0"/>
              <a:t> </a:t>
            </a:r>
          </a:p>
          <a:p>
            <a:pPr marL="274638" lvl="1" indent="0">
              <a:buNone/>
            </a:pPr>
            <a:endParaRPr lang="en-US" sz="2000" dirty="0"/>
          </a:p>
          <a:p>
            <a:r>
              <a:rPr lang="en-US" sz="2500" dirty="0"/>
              <a:t>eRA Service Desk</a:t>
            </a:r>
          </a:p>
          <a:p>
            <a:pPr lvl="1"/>
            <a:r>
              <a:rPr lang="en-US" sz="2000" dirty="0"/>
              <a:t>Web: </a:t>
            </a:r>
            <a:r>
              <a:rPr lang="en-US" sz="2000" dirty="0">
                <a:hlinkClick r:id="rId3" tooltip="NIH support page"/>
              </a:rPr>
              <a:t>https://grants.nih.gov/support/</a:t>
            </a:r>
            <a:r>
              <a:rPr lang="en-US" sz="2000" dirty="0"/>
              <a:t> </a:t>
            </a:r>
          </a:p>
          <a:p>
            <a:pPr lvl="1"/>
            <a:r>
              <a:rPr lang="en-US" sz="2000" dirty="0"/>
              <a:t>Phone: 1-866-504-9552</a:t>
            </a:r>
          </a:p>
          <a:p>
            <a:pPr lvl="1"/>
            <a:r>
              <a:rPr lang="en-US" sz="2000" dirty="0"/>
              <a:t>Hours : Mon-Fri, 7a.m. to 8 p.m. ET</a:t>
            </a:r>
          </a:p>
          <a:p>
            <a:pPr lvl="1"/>
            <a:endParaRPr lang="en-US" sz="2000" dirty="0"/>
          </a:p>
          <a:p>
            <a:pPr lvl="1"/>
            <a:endParaRPr lang="en-US" sz="2000" dirty="0"/>
          </a:p>
          <a:p>
            <a:pPr lvl="1"/>
            <a:endParaRPr lang="en-US" sz="2000" dirty="0"/>
          </a:p>
          <a:p>
            <a:pPr marL="274638" lvl="1" indent="0">
              <a:buNone/>
            </a:pPr>
            <a:endParaRPr lang="en-US" sz="2000" dirty="0"/>
          </a:p>
          <a:p>
            <a:r>
              <a:rPr lang="en-US" sz="2300" dirty="0"/>
              <a:t>Grants.gov Contact Center</a:t>
            </a:r>
          </a:p>
          <a:p>
            <a:pPr lvl="1"/>
            <a:r>
              <a:rPr lang="en-US" sz="1900" dirty="0"/>
              <a:t>Toll-free: 1-800-518-4726</a:t>
            </a:r>
          </a:p>
          <a:p>
            <a:pPr lvl="1"/>
            <a:r>
              <a:rPr lang="en-US" sz="1900" dirty="0"/>
              <a:t>Hours : 24x7  (Except Federal Holidays)</a:t>
            </a:r>
          </a:p>
          <a:p>
            <a:pPr lvl="1"/>
            <a:r>
              <a:rPr lang="en-US" sz="1900" dirty="0"/>
              <a:t>Email : </a:t>
            </a:r>
            <a:r>
              <a:rPr lang="en-US" sz="1900" dirty="0">
                <a:hlinkClick r:id="rId4"/>
              </a:rPr>
              <a:t>support@grants.gov</a:t>
            </a:r>
            <a:endParaRPr lang="en-US" sz="1900" dirty="0"/>
          </a:p>
          <a:p>
            <a:pPr lvl="1"/>
            <a:r>
              <a:rPr lang="en-US" sz="1900" dirty="0"/>
              <a:t>Resources: </a:t>
            </a:r>
            <a:r>
              <a:rPr lang="en-US" sz="1500" dirty="0">
                <a:hlinkClick r:id="rId5"/>
              </a:rPr>
              <a:t>https://www.grants.gov/web/grants/support.html</a:t>
            </a:r>
            <a:r>
              <a:rPr lang="en-US" sz="1500" dirty="0"/>
              <a:t> </a:t>
            </a:r>
          </a:p>
          <a:p>
            <a:endParaRPr lang="en-US" sz="2300" dirty="0"/>
          </a:p>
        </p:txBody>
      </p:sp>
      <p:sp>
        <p:nvSpPr>
          <p:cNvPr id="7" name="Slide Number Placeholder 6"/>
          <p:cNvSpPr>
            <a:spLocks noGrp="1"/>
          </p:cNvSpPr>
          <p:nvPr>
            <p:ph type="sldNum" sz="quarter" idx="16"/>
          </p:nvPr>
        </p:nvSpPr>
        <p:spPr/>
        <p:txBody>
          <a:bodyPr/>
          <a:lstStyle/>
          <a:p>
            <a:pPr>
              <a:defRPr/>
            </a:pPr>
            <a:fld id="{3A4FF90E-4C55-4D59-BE6A-CE57DBB6E3FF}" type="slidenum">
              <a:rPr lang="en-US" smtClean="0"/>
              <a:pPr>
                <a:defRPr/>
              </a:pPr>
              <a:t>22</a:t>
            </a:fld>
            <a:endParaRPr lang="en-US" dirty="0"/>
          </a:p>
        </p:txBody>
      </p:sp>
    </p:spTree>
    <p:extLst>
      <p:ext uri="{BB962C8B-B14F-4D97-AF65-F5344CB8AC3E}">
        <p14:creationId xmlns:p14="http://schemas.microsoft.com/office/powerpoint/2010/main" val="724128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lstStyle/>
          <a:p>
            <a:pPr>
              <a:defRPr/>
            </a:pPr>
            <a:fld id="{41303DC8-D049-4606-B080-DDC65A2B61F5}" type="slidenum">
              <a:rPr lang="en-US" smtClean="0"/>
              <a:pPr>
                <a:defRPr/>
              </a:pPr>
              <a:t>23</a:t>
            </a:fld>
            <a:endParaRPr lang="en-US" dirty="0"/>
          </a:p>
        </p:txBody>
      </p:sp>
      <p:sp>
        <p:nvSpPr>
          <p:cNvPr id="2" name="Title 1"/>
          <p:cNvSpPr>
            <a:spLocks noGrp="1"/>
          </p:cNvSpPr>
          <p:nvPr>
            <p:ph type="title"/>
          </p:nvPr>
        </p:nvSpPr>
        <p:spPr/>
        <p:txBody>
          <a:bodyPr/>
          <a:lstStyle/>
          <a:p>
            <a:r>
              <a:rPr lang="en-US" dirty="0"/>
              <a:t>Online Resources &amp; Websites</a:t>
            </a:r>
          </a:p>
        </p:txBody>
      </p:sp>
      <p:sp>
        <p:nvSpPr>
          <p:cNvPr id="3" name="Content Placeholder 2"/>
          <p:cNvSpPr>
            <a:spLocks noGrp="1"/>
          </p:cNvSpPr>
          <p:nvPr>
            <p:ph sz="quarter" idx="13"/>
          </p:nvPr>
        </p:nvSpPr>
        <p:spPr>
          <a:xfrm>
            <a:off x="402336" y="1527048"/>
            <a:ext cx="11338560" cy="4572000"/>
          </a:xfrm>
        </p:spPr>
        <p:txBody>
          <a:bodyPr/>
          <a:lstStyle/>
          <a:p>
            <a:pPr marL="342900" indent="-342900">
              <a:spcBef>
                <a:spcPts val="0"/>
              </a:spcBef>
              <a:spcAft>
                <a:spcPts val="0"/>
              </a:spcAft>
              <a:buFont typeface="Arial" pitchFamily="34" charset="0"/>
              <a:buChar char="•"/>
            </a:pPr>
            <a:r>
              <a:rPr lang="en-US" sz="2400" dirty="0">
                <a:solidFill>
                  <a:srgbClr val="002060"/>
                </a:solidFill>
              </a:rPr>
              <a:t>NIH Grants and Funding</a:t>
            </a:r>
            <a:br>
              <a:rPr lang="en-US" sz="2400" dirty="0">
                <a:solidFill>
                  <a:srgbClr val="002060"/>
                </a:solidFill>
              </a:rPr>
            </a:br>
            <a:r>
              <a:rPr lang="en-US" sz="2000" dirty="0">
                <a:solidFill>
                  <a:srgbClr val="002060"/>
                </a:solidFill>
                <a:hlinkClick r:id="rId3" tooltip="NIH Grants and Funding"/>
              </a:rPr>
              <a:t>https://grants.nih.gov/grants/oer.htm</a:t>
            </a:r>
            <a:r>
              <a:rPr lang="en-US" sz="2000" dirty="0">
                <a:solidFill>
                  <a:srgbClr val="002060"/>
                </a:solidFill>
              </a:rPr>
              <a:t> </a:t>
            </a:r>
            <a:br>
              <a:rPr lang="en-US" sz="2400" dirty="0">
                <a:solidFill>
                  <a:srgbClr val="002060"/>
                </a:solidFill>
              </a:rPr>
            </a:br>
            <a:endParaRPr lang="en-US" sz="2400" dirty="0">
              <a:solidFill>
                <a:srgbClr val="002060"/>
              </a:solidFill>
            </a:endParaRPr>
          </a:p>
          <a:p>
            <a:pPr marL="342900" indent="-342900">
              <a:spcBef>
                <a:spcPts val="0"/>
              </a:spcBef>
              <a:spcAft>
                <a:spcPts val="0"/>
              </a:spcAft>
              <a:buFont typeface="Arial" pitchFamily="34" charset="0"/>
              <a:buChar char="•"/>
            </a:pPr>
            <a:r>
              <a:rPr lang="en-US" sz="2400" dirty="0">
                <a:solidFill>
                  <a:srgbClr val="002060"/>
                </a:solidFill>
              </a:rPr>
              <a:t>How to Apply – Application Guide</a:t>
            </a:r>
            <a:br>
              <a:rPr lang="en-US" sz="2400" dirty="0">
                <a:solidFill>
                  <a:srgbClr val="002060"/>
                </a:solidFill>
              </a:rPr>
            </a:br>
            <a:r>
              <a:rPr lang="en-US" sz="2000" dirty="0">
                <a:solidFill>
                  <a:srgbClr val="002060"/>
                </a:solidFill>
                <a:hlinkClick r:id="rId4" tooltip="How to Apply – Application Guide"/>
              </a:rPr>
              <a:t>https://grants.nih.gov/grants/how-to-apply-application-guide.html</a:t>
            </a:r>
            <a:br>
              <a:rPr lang="en-US" sz="2000" dirty="0">
                <a:solidFill>
                  <a:srgbClr val="002060"/>
                </a:solidFill>
              </a:rPr>
            </a:br>
            <a:r>
              <a:rPr lang="en-US" sz="2000" dirty="0">
                <a:solidFill>
                  <a:srgbClr val="002060"/>
                </a:solidFill>
              </a:rPr>
              <a:t> </a:t>
            </a:r>
          </a:p>
          <a:p>
            <a:pPr marL="342900" indent="-342900">
              <a:spcBef>
                <a:spcPts val="0"/>
              </a:spcBef>
              <a:spcAft>
                <a:spcPts val="0"/>
              </a:spcAft>
              <a:buFont typeface="Arial" pitchFamily="34" charset="0"/>
              <a:buChar char="•"/>
            </a:pPr>
            <a:r>
              <a:rPr lang="en-US" sz="2400" dirty="0">
                <a:solidFill>
                  <a:srgbClr val="002060"/>
                </a:solidFill>
              </a:rPr>
              <a:t>Annotated form set</a:t>
            </a:r>
            <a:br>
              <a:rPr lang="en-US" sz="2400" dirty="0">
                <a:solidFill>
                  <a:srgbClr val="002060"/>
                </a:solidFill>
              </a:rPr>
            </a:br>
            <a:r>
              <a:rPr lang="en-US" sz="2000" dirty="0">
                <a:solidFill>
                  <a:srgbClr val="002060"/>
                </a:solidFill>
                <a:hlinkClick r:id="rId5" tooltip="Annotated form set"/>
              </a:rPr>
              <a:t>https://grants.nih.gov/grants/how-to-apply-application-guide/resources/annotated-form-sets.htm</a:t>
            </a:r>
            <a:r>
              <a:rPr lang="en-US" sz="2000" dirty="0">
                <a:solidFill>
                  <a:srgbClr val="002060"/>
                </a:solidFill>
              </a:rPr>
              <a:t> </a:t>
            </a:r>
            <a:br>
              <a:rPr lang="en-US" sz="2000" dirty="0">
                <a:solidFill>
                  <a:srgbClr val="002060"/>
                </a:solidFill>
              </a:rPr>
            </a:br>
            <a:endParaRPr lang="en-US" sz="2000" dirty="0">
              <a:solidFill>
                <a:srgbClr val="002060"/>
              </a:solidFill>
            </a:endParaRPr>
          </a:p>
          <a:p>
            <a:pPr marL="342900" indent="-342900">
              <a:spcBef>
                <a:spcPts val="0"/>
              </a:spcBef>
              <a:spcAft>
                <a:spcPts val="0"/>
              </a:spcAft>
              <a:buFont typeface="Arial" pitchFamily="34" charset="0"/>
              <a:buChar char="•"/>
            </a:pPr>
            <a:r>
              <a:rPr lang="en-US" sz="2400" dirty="0">
                <a:solidFill>
                  <a:srgbClr val="002060"/>
                </a:solidFill>
              </a:rPr>
              <a:t>Preparing Your Application Using ASSIST</a:t>
            </a:r>
            <a:br>
              <a:rPr lang="en-US" sz="2400" dirty="0">
                <a:solidFill>
                  <a:srgbClr val="002060"/>
                </a:solidFill>
              </a:rPr>
            </a:br>
            <a:r>
              <a:rPr lang="en-US" sz="2000" dirty="0">
                <a:solidFill>
                  <a:srgbClr val="002060"/>
                </a:solidFill>
                <a:hlinkClick r:id="rId6" tooltip="Preparing your application using ASSIST"/>
              </a:rPr>
              <a:t>https://grants.nih.gov/grants/how-to-apply-application-guide/prepare-to-apply-and-register/submission-options/assist.htm</a:t>
            </a:r>
            <a:r>
              <a:rPr lang="en-US" sz="2000" dirty="0">
                <a:solidFill>
                  <a:srgbClr val="002060"/>
                </a:solidFill>
              </a:rPr>
              <a:t> </a:t>
            </a:r>
            <a:br>
              <a:rPr lang="en-US" sz="2000" dirty="0">
                <a:solidFill>
                  <a:srgbClr val="002060"/>
                </a:solidFill>
              </a:rPr>
            </a:br>
            <a:endParaRPr lang="en-US" sz="2000" dirty="0">
              <a:solidFill>
                <a:srgbClr val="002060"/>
              </a:solidFill>
            </a:endParaRPr>
          </a:p>
          <a:p>
            <a:endParaRPr lang="en-US" dirty="0"/>
          </a:p>
        </p:txBody>
      </p:sp>
    </p:spTree>
    <p:extLst>
      <p:ext uri="{BB962C8B-B14F-4D97-AF65-F5344CB8AC3E}">
        <p14:creationId xmlns:p14="http://schemas.microsoft.com/office/powerpoint/2010/main" val="2191308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E5F9C02-60A3-4AB1-8821-EDEFB4936DEB}" type="slidenum">
              <a:rPr lang="en-US" smtClean="0"/>
              <a:pPr>
                <a:defRPr/>
              </a:pPr>
              <a:t>24</a:t>
            </a:fld>
            <a:endParaRPr lang="en-US" dirty="0"/>
          </a:p>
        </p:txBody>
      </p:sp>
      <p:sp>
        <p:nvSpPr>
          <p:cNvPr id="3" name="Title 2"/>
          <p:cNvSpPr>
            <a:spLocks noGrp="1"/>
          </p:cNvSpPr>
          <p:nvPr>
            <p:ph type="title"/>
          </p:nvPr>
        </p:nvSpPr>
        <p:spPr>
          <a:xfrm>
            <a:off x="1825625" y="228600"/>
            <a:ext cx="8534400" cy="1143000"/>
          </a:xfrm>
        </p:spPr>
        <p:txBody>
          <a:bodyPr>
            <a:normAutofit/>
          </a:bodyPr>
          <a:lstStyle/>
          <a:p>
            <a:r>
              <a:rPr lang="en-US" sz="6600" dirty="0"/>
              <a:t>Questions?</a:t>
            </a:r>
          </a:p>
        </p:txBody>
      </p:sp>
      <p:pic>
        <p:nvPicPr>
          <p:cNvPr id="8" name="Picture 7">
            <a:extLst>
              <a:ext uri="{FF2B5EF4-FFF2-40B4-BE49-F238E27FC236}">
                <a16:creationId xmlns:a16="http://schemas.microsoft.com/office/drawing/2014/main" id="{C20EA65F-21FD-4923-BDBA-B7AA6814BD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50" y="1447800"/>
            <a:ext cx="3867150" cy="4762500"/>
          </a:xfrm>
          <a:prstGeom prst="rect">
            <a:avLst/>
          </a:prstGeom>
        </p:spPr>
      </p:pic>
    </p:spTree>
    <p:extLst>
      <p:ext uri="{BB962C8B-B14F-4D97-AF65-F5344CB8AC3E}">
        <p14:creationId xmlns:p14="http://schemas.microsoft.com/office/powerpoint/2010/main" val="64618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C404F-1AF2-47C2-AD94-EAECE8644699}"/>
              </a:ext>
            </a:extLst>
          </p:cNvPr>
          <p:cNvSpPr>
            <a:spLocks noGrp="1"/>
          </p:cNvSpPr>
          <p:nvPr>
            <p:ph type="title"/>
          </p:nvPr>
        </p:nvSpPr>
        <p:spPr/>
        <p:txBody>
          <a:bodyPr/>
          <a:lstStyle/>
          <a:p>
            <a:r>
              <a:rPr lang="en-US" dirty="0"/>
              <a:t>FORMS-G</a:t>
            </a:r>
          </a:p>
        </p:txBody>
      </p:sp>
      <p:sp>
        <p:nvSpPr>
          <p:cNvPr id="3" name="Content Placeholder 2">
            <a:extLst>
              <a:ext uri="{FF2B5EF4-FFF2-40B4-BE49-F238E27FC236}">
                <a16:creationId xmlns:a16="http://schemas.microsoft.com/office/drawing/2014/main" id="{04BA1819-F980-4353-A56C-39762A54B7E0}"/>
              </a:ext>
            </a:extLst>
          </p:cNvPr>
          <p:cNvSpPr>
            <a:spLocks noGrp="1"/>
          </p:cNvSpPr>
          <p:nvPr>
            <p:ph sz="quarter" idx="13"/>
          </p:nvPr>
        </p:nvSpPr>
        <p:spPr/>
        <p:txBody>
          <a:bodyPr/>
          <a:lstStyle/>
          <a:p>
            <a:r>
              <a:rPr lang="en-US" dirty="0"/>
              <a:t>Effective for application due dates on or after January 25, 2022.</a:t>
            </a:r>
          </a:p>
          <a:p>
            <a:r>
              <a:rPr lang="en-US" dirty="0"/>
              <a:t>See </a:t>
            </a:r>
            <a:r>
              <a:rPr lang="en-US" dirty="0">
                <a:hlinkClick r:id="rId2"/>
              </a:rPr>
              <a:t>High-level Summary of Form Changes in FORMS-G Application Packages</a:t>
            </a:r>
            <a:r>
              <a:rPr lang="en-US" dirty="0"/>
              <a:t> for full list of changes.</a:t>
            </a:r>
          </a:p>
          <a:p>
            <a:r>
              <a:rPr lang="en-US" dirty="0"/>
              <a:t>Learn more: </a:t>
            </a:r>
            <a:r>
              <a:rPr lang="en-US" dirty="0">
                <a:hlinkClick r:id="rId3"/>
              </a:rPr>
              <a:t>NOT-OD-21-169</a:t>
            </a:r>
            <a:r>
              <a:rPr lang="en-US" dirty="0"/>
              <a:t>; </a:t>
            </a:r>
            <a:r>
              <a:rPr lang="en-US" dirty="0">
                <a:hlinkClick r:id="rId4"/>
              </a:rPr>
              <a:t>NOT-OD-22-018</a:t>
            </a:r>
            <a:endParaRPr lang="en-US" dirty="0"/>
          </a:p>
        </p:txBody>
      </p:sp>
      <p:sp>
        <p:nvSpPr>
          <p:cNvPr id="4" name="Slide Number Placeholder 3">
            <a:extLst>
              <a:ext uri="{FF2B5EF4-FFF2-40B4-BE49-F238E27FC236}">
                <a16:creationId xmlns:a16="http://schemas.microsoft.com/office/drawing/2014/main" id="{A96D75D0-72B3-4E1A-A74E-7A7E2526CD2D}"/>
              </a:ext>
            </a:extLst>
          </p:cNvPr>
          <p:cNvSpPr>
            <a:spLocks noGrp="1"/>
          </p:cNvSpPr>
          <p:nvPr>
            <p:ph type="sldNum" sz="quarter" idx="16"/>
          </p:nvPr>
        </p:nvSpPr>
        <p:spPr/>
        <p:txBody>
          <a:bodyPr/>
          <a:lstStyle/>
          <a:p>
            <a:pPr>
              <a:defRPr/>
            </a:pPr>
            <a:fld id="{41303DC8-D049-4606-B080-DDC65A2B61F5}" type="slidenum">
              <a:rPr lang="en-US" smtClean="0"/>
              <a:pPr>
                <a:defRPr/>
              </a:pPr>
              <a:t>3</a:t>
            </a:fld>
            <a:endParaRPr lang="en-US" dirty="0"/>
          </a:p>
        </p:txBody>
      </p:sp>
    </p:spTree>
    <p:extLst>
      <p:ext uri="{BB962C8B-B14F-4D97-AF65-F5344CB8AC3E}">
        <p14:creationId xmlns:p14="http://schemas.microsoft.com/office/powerpoint/2010/main" val="2785871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603C-8E1F-4234-9F17-B21CDF2D3E40}"/>
              </a:ext>
            </a:extLst>
          </p:cNvPr>
          <p:cNvSpPr>
            <a:spLocks noGrp="1"/>
          </p:cNvSpPr>
          <p:nvPr>
            <p:ph type="title"/>
          </p:nvPr>
        </p:nvSpPr>
        <p:spPr/>
        <p:txBody>
          <a:bodyPr/>
          <a:lstStyle/>
          <a:p>
            <a:r>
              <a:rPr lang="en-US" sz="3600" dirty="0"/>
              <a:t>Transition from DUNS to UEI</a:t>
            </a:r>
            <a:endParaRPr lang="en-US" dirty="0"/>
          </a:p>
        </p:txBody>
      </p:sp>
      <p:sp>
        <p:nvSpPr>
          <p:cNvPr id="3" name="Content Placeholder 2">
            <a:extLst>
              <a:ext uri="{FF2B5EF4-FFF2-40B4-BE49-F238E27FC236}">
                <a16:creationId xmlns:a16="http://schemas.microsoft.com/office/drawing/2014/main" id="{2D776B8C-D615-451B-BB19-4C02E29C6189}"/>
              </a:ext>
            </a:extLst>
          </p:cNvPr>
          <p:cNvSpPr>
            <a:spLocks noGrp="1"/>
          </p:cNvSpPr>
          <p:nvPr>
            <p:ph sz="quarter" idx="13"/>
          </p:nvPr>
        </p:nvSpPr>
        <p:spPr/>
        <p:txBody>
          <a:bodyPr/>
          <a:lstStyle/>
          <a:p>
            <a:r>
              <a:rPr lang="en-US" dirty="0">
                <a:hlinkClick r:id="rId2"/>
              </a:rPr>
              <a:t>NOT-OD-21-170</a:t>
            </a:r>
            <a:endParaRPr lang="en-US" dirty="0"/>
          </a:p>
          <a:p>
            <a:r>
              <a:rPr lang="en-US" dirty="0"/>
              <a:t>In March 2019, the General Services Administration (GSA) announced that the U.S. Government is moving to a new government-owned Unique Entity Identifier (UEI) which will replace the DUN and Bradstreet (D&amp;B) Data Universal Numbering System (DUNS) number in all systems. </a:t>
            </a:r>
          </a:p>
          <a:p>
            <a:r>
              <a:rPr lang="en-US" dirty="0"/>
              <a:t>By April 2022, the federal government will stop using DUNS to uniquely identify entities registered in SAM.</a:t>
            </a:r>
          </a:p>
          <a:p>
            <a:endParaRPr lang="en-US" dirty="0"/>
          </a:p>
        </p:txBody>
      </p:sp>
      <p:sp>
        <p:nvSpPr>
          <p:cNvPr id="4" name="Slide Number Placeholder 3">
            <a:extLst>
              <a:ext uri="{FF2B5EF4-FFF2-40B4-BE49-F238E27FC236}">
                <a16:creationId xmlns:a16="http://schemas.microsoft.com/office/drawing/2014/main" id="{CB49C05D-3615-487D-96EC-BC8A41746991}"/>
              </a:ext>
            </a:extLst>
          </p:cNvPr>
          <p:cNvSpPr>
            <a:spLocks noGrp="1"/>
          </p:cNvSpPr>
          <p:nvPr>
            <p:ph type="sldNum" sz="quarter" idx="16"/>
          </p:nvPr>
        </p:nvSpPr>
        <p:spPr/>
        <p:txBody>
          <a:bodyPr/>
          <a:lstStyle/>
          <a:p>
            <a:pPr>
              <a:defRPr/>
            </a:pPr>
            <a:fld id="{41303DC8-D049-4606-B080-DDC65A2B61F5}" type="slidenum">
              <a:rPr lang="en-US" smtClean="0"/>
              <a:pPr>
                <a:defRPr/>
              </a:pPr>
              <a:t>4</a:t>
            </a:fld>
            <a:endParaRPr lang="en-US" dirty="0"/>
          </a:p>
        </p:txBody>
      </p:sp>
    </p:spTree>
    <p:extLst>
      <p:ext uri="{BB962C8B-B14F-4D97-AF65-F5344CB8AC3E}">
        <p14:creationId xmlns:p14="http://schemas.microsoft.com/office/powerpoint/2010/main" val="3454686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15E0-D95F-4859-8E4F-72386CB8A54A}"/>
              </a:ext>
            </a:extLst>
          </p:cNvPr>
          <p:cNvSpPr>
            <a:spLocks noGrp="1"/>
          </p:cNvSpPr>
          <p:nvPr>
            <p:ph type="title"/>
          </p:nvPr>
        </p:nvSpPr>
        <p:spPr/>
        <p:txBody>
          <a:bodyPr/>
          <a:lstStyle/>
          <a:p>
            <a:r>
              <a:rPr lang="en-US" dirty="0"/>
              <a:t>NIH UEI Implementation</a:t>
            </a:r>
          </a:p>
        </p:txBody>
      </p:sp>
      <p:sp>
        <p:nvSpPr>
          <p:cNvPr id="3" name="Content Placeholder 2">
            <a:extLst>
              <a:ext uri="{FF2B5EF4-FFF2-40B4-BE49-F238E27FC236}">
                <a16:creationId xmlns:a16="http://schemas.microsoft.com/office/drawing/2014/main" id="{9CCF9992-C229-432C-A64B-A3A6A3F0AB3C}"/>
              </a:ext>
            </a:extLst>
          </p:cNvPr>
          <p:cNvSpPr>
            <a:spLocks noGrp="1"/>
          </p:cNvSpPr>
          <p:nvPr>
            <p:ph sz="quarter" idx="13"/>
          </p:nvPr>
        </p:nvSpPr>
        <p:spPr/>
        <p:txBody>
          <a:bodyPr/>
          <a:lstStyle/>
          <a:p>
            <a:r>
              <a:rPr lang="en-US" sz="2400" dirty="0"/>
              <a:t>For applications due on or after January 25, 2022, applicants </a:t>
            </a:r>
            <a:r>
              <a:rPr lang="en-US" sz="2400" b="1" dirty="0"/>
              <a:t>must</a:t>
            </a:r>
            <a:r>
              <a:rPr lang="en-US" sz="2400" dirty="0"/>
              <a:t> have a UEI at the time of application submission. UEI replaces DUNS on all FORMS-G application forms and packages.</a:t>
            </a:r>
          </a:p>
          <a:p>
            <a:r>
              <a:rPr lang="en-US" sz="2400" dirty="0"/>
              <a:t>All entities currently registered in SAM have automatically been issued a UEI.</a:t>
            </a:r>
          </a:p>
          <a:p>
            <a:pPr lvl="1"/>
            <a:r>
              <a:rPr lang="en-US" sz="2000" dirty="0"/>
              <a:t>Note: DUNS still required for new registrants prior to April 2022. UEI will be issued as part of registration.</a:t>
            </a:r>
          </a:p>
          <a:p>
            <a:r>
              <a:rPr lang="en-US" sz="2400" dirty="0"/>
              <a:t>Beginning October 2021- </a:t>
            </a:r>
          </a:p>
          <a:p>
            <a:pPr lvl="1"/>
            <a:r>
              <a:rPr lang="en-US" sz="2000" dirty="0"/>
              <a:t>eRA pulling UEI data for organizations in eRA Commons registered in SAM.gov. No action is required by the entity.</a:t>
            </a:r>
          </a:p>
          <a:p>
            <a:r>
              <a:rPr lang="en-US" sz="2400" dirty="0"/>
              <a:t>Organizations will begin to see their UEI in the eRA Commons IPF early in January 2022.</a:t>
            </a:r>
          </a:p>
          <a:p>
            <a:endParaRPr lang="en-US" sz="2400" dirty="0"/>
          </a:p>
        </p:txBody>
      </p:sp>
      <p:sp>
        <p:nvSpPr>
          <p:cNvPr id="4" name="Slide Number Placeholder 3">
            <a:extLst>
              <a:ext uri="{FF2B5EF4-FFF2-40B4-BE49-F238E27FC236}">
                <a16:creationId xmlns:a16="http://schemas.microsoft.com/office/drawing/2014/main" id="{FADF3895-4E52-4764-9928-4BD7FF976ACF}"/>
              </a:ext>
            </a:extLst>
          </p:cNvPr>
          <p:cNvSpPr>
            <a:spLocks noGrp="1"/>
          </p:cNvSpPr>
          <p:nvPr>
            <p:ph type="sldNum" sz="quarter" idx="16"/>
          </p:nvPr>
        </p:nvSpPr>
        <p:spPr/>
        <p:txBody>
          <a:bodyPr/>
          <a:lstStyle/>
          <a:p>
            <a:pPr>
              <a:defRPr/>
            </a:pPr>
            <a:fld id="{41303DC8-D049-4606-B080-DDC65A2B61F5}" type="slidenum">
              <a:rPr lang="en-US" smtClean="0"/>
              <a:pPr>
                <a:defRPr/>
              </a:pPr>
              <a:t>5</a:t>
            </a:fld>
            <a:endParaRPr lang="en-US" dirty="0"/>
          </a:p>
        </p:txBody>
      </p:sp>
    </p:spTree>
    <p:extLst>
      <p:ext uri="{BB962C8B-B14F-4D97-AF65-F5344CB8AC3E}">
        <p14:creationId xmlns:p14="http://schemas.microsoft.com/office/powerpoint/2010/main" val="2519341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B798EB-56E8-48B1-B1AE-248097BFD17A}"/>
              </a:ext>
            </a:extLst>
          </p:cNvPr>
          <p:cNvSpPr>
            <a:spLocks noGrp="1"/>
          </p:cNvSpPr>
          <p:nvPr>
            <p:ph type="title"/>
          </p:nvPr>
        </p:nvSpPr>
        <p:spPr/>
        <p:txBody>
          <a:bodyPr>
            <a:normAutofit fontScale="90000"/>
          </a:bodyPr>
          <a:lstStyle/>
          <a:p>
            <a:r>
              <a:rPr lang="en-US" dirty="0"/>
              <a:t>Unique Entity Identifier (UEI) and Department and Division</a:t>
            </a:r>
          </a:p>
        </p:txBody>
      </p:sp>
      <p:pic>
        <p:nvPicPr>
          <p:cNvPr id="9" name="Content Placeholder 8" descr="Screenshot of the SF424 R&amp;R cover form section 5. Applicant Information">
            <a:extLst>
              <a:ext uri="{FF2B5EF4-FFF2-40B4-BE49-F238E27FC236}">
                <a16:creationId xmlns:a16="http://schemas.microsoft.com/office/drawing/2014/main" id="{400193EF-87A5-4F8D-AF45-9807F1DD6D88}"/>
              </a:ext>
            </a:extLst>
          </p:cNvPr>
          <p:cNvPicPr>
            <a:picLocks noGrp="1" noChangeAspect="1"/>
          </p:cNvPicPr>
          <p:nvPr>
            <p:ph sz="quarter" idx="13"/>
          </p:nvPr>
        </p:nvPicPr>
        <p:blipFill>
          <a:blip r:embed="rId3"/>
          <a:stretch>
            <a:fillRect/>
          </a:stretch>
        </p:blipFill>
        <p:spPr>
          <a:xfrm>
            <a:off x="402335" y="2063548"/>
            <a:ext cx="11627345" cy="3471117"/>
          </a:xfrm>
        </p:spPr>
      </p:pic>
      <p:sp>
        <p:nvSpPr>
          <p:cNvPr id="7" name="Content Placeholder 6">
            <a:extLst>
              <a:ext uri="{FF2B5EF4-FFF2-40B4-BE49-F238E27FC236}">
                <a16:creationId xmlns:a16="http://schemas.microsoft.com/office/drawing/2014/main" id="{BA6DC74F-5211-46D6-847B-CDA13E55D7C5}"/>
              </a:ext>
            </a:extLst>
          </p:cNvPr>
          <p:cNvSpPr>
            <a:spLocks noGrp="1"/>
          </p:cNvSpPr>
          <p:nvPr>
            <p:ph sz="quarter" idx="14"/>
          </p:nvPr>
        </p:nvSpPr>
        <p:spPr/>
        <p:txBody>
          <a:bodyPr/>
          <a:lstStyle/>
          <a:p>
            <a:r>
              <a:rPr lang="en-US" sz="1800" dirty="0"/>
              <a:t>Dept and Division 30 to 100 table limit – truncate at 74</a:t>
            </a:r>
          </a:p>
        </p:txBody>
      </p:sp>
      <p:sp>
        <p:nvSpPr>
          <p:cNvPr id="4" name="Slide Number Placeholder 3">
            <a:extLst>
              <a:ext uri="{FF2B5EF4-FFF2-40B4-BE49-F238E27FC236}">
                <a16:creationId xmlns:a16="http://schemas.microsoft.com/office/drawing/2014/main" id="{9A38F88D-F7C5-47AB-93CB-3A08EDF85B29}"/>
              </a:ext>
            </a:extLst>
          </p:cNvPr>
          <p:cNvSpPr>
            <a:spLocks noGrp="1"/>
          </p:cNvSpPr>
          <p:nvPr>
            <p:ph type="sldNum" sz="quarter" idx="17"/>
          </p:nvPr>
        </p:nvSpPr>
        <p:spPr/>
        <p:txBody>
          <a:bodyPr/>
          <a:lstStyle/>
          <a:p>
            <a:pPr>
              <a:defRPr/>
            </a:pPr>
            <a:fld id="{41303DC8-D049-4606-B080-DDC65A2B61F5}" type="slidenum">
              <a:rPr lang="en-US" smtClean="0"/>
              <a:pPr>
                <a:defRPr/>
              </a:pPr>
              <a:t>6</a:t>
            </a:fld>
            <a:endParaRPr lang="en-US" dirty="0"/>
          </a:p>
        </p:txBody>
      </p:sp>
      <p:sp>
        <p:nvSpPr>
          <p:cNvPr id="11" name="TextBox 10">
            <a:extLst>
              <a:ext uri="{FF2B5EF4-FFF2-40B4-BE49-F238E27FC236}">
                <a16:creationId xmlns:a16="http://schemas.microsoft.com/office/drawing/2014/main" id="{E903CE4D-40B8-4D29-BE0F-842F075B1222}"/>
              </a:ext>
            </a:extLst>
          </p:cNvPr>
          <p:cNvSpPr txBox="1"/>
          <p:nvPr/>
        </p:nvSpPr>
        <p:spPr>
          <a:xfrm>
            <a:off x="625642" y="1468439"/>
            <a:ext cx="6096000" cy="369332"/>
          </a:xfrm>
          <a:prstGeom prst="rect">
            <a:avLst/>
          </a:prstGeom>
          <a:noFill/>
        </p:spPr>
        <p:txBody>
          <a:bodyPr wrap="square">
            <a:spAutoFit/>
          </a:bodyPr>
          <a:lstStyle/>
          <a:p>
            <a:r>
              <a:rPr lang="en-US" dirty="0"/>
              <a:t>UEI Replaces DUNS</a:t>
            </a:r>
          </a:p>
        </p:txBody>
      </p:sp>
      <p:sp>
        <p:nvSpPr>
          <p:cNvPr id="12" name="Arrow: Left 11" descr="Callout of new UEI field, replacing Organizational DUNS">
            <a:extLst>
              <a:ext uri="{FF2B5EF4-FFF2-40B4-BE49-F238E27FC236}">
                <a16:creationId xmlns:a16="http://schemas.microsoft.com/office/drawing/2014/main" id="{14C207D0-09C6-4DBF-8009-F5A3D86BEB2E}"/>
              </a:ext>
            </a:extLst>
          </p:cNvPr>
          <p:cNvSpPr/>
          <p:nvPr/>
        </p:nvSpPr>
        <p:spPr>
          <a:xfrm>
            <a:off x="10158535" y="4085438"/>
            <a:ext cx="1166070" cy="3020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descr="Callout of Department field">
            <a:extLst>
              <a:ext uri="{FF2B5EF4-FFF2-40B4-BE49-F238E27FC236}">
                <a16:creationId xmlns:a16="http://schemas.microsoft.com/office/drawing/2014/main" id="{4AB16565-A3F4-4674-A63B-A75996D92A8A}"/>
              </a:ext>
            </a:extLst>
          </p:cNvPr>
          <p:cNvSpPr/>
          <p:nvPr/>
        </p:nvSpPr>
        <p:spPr>
          <a:xfrm>
            <a:off x="8121409" y="4716011"/>
            <a:ext cx="1166070" cy="3020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descr="Callout of Division field">
            <a:extLst>
              <a:ext uri="{FF2B5EF4-FFF2-40B4-BE49-F238E27FC236}">
                <a16:creationId xmlns:a16="http://schemas.microsoft.com/office/drawing/2014/main" id="{C843C328-2499-4309-82B8-46C861DBE115}"/>
              </a:ext>
            </a:extLst>
          </p:cNvPr>
          <p:cNvSpPr/>
          <p:nvPr/>
        </p:nvSpPr>
        <p:spPr>
          <a:xfrm>
            <a:off x="8121409" y="5068349"/>
            <a:ext cx="1166070" cy="3020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506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7E32D-A912-4B26-A1FF-C196D1A8F63B}"/>
              </a:ext>
            </a:extLst>
          </p:cNvPr>
          <p:cNvSpPr>
            <a:spLocks noGrp="1"/>
          </p:cNvSpPr>
          <p:nvPr>
            <p:ph type="title"/>
          </p:nvPr>
        </p:nvSpPr>
        <p:spPr/>
        <p:txBody>
          <a:bodyPr/>
          <a:lstStyle/>
          <a:p>
            <a:r>
              <a:rPr lang="en-US" dirty="0"/>
              <a:t>In ASSIST</a:t>
            </a:r>
          </a:p>
        </p:txBody>
      </p:sp>
      <p:pic>
        <p:nvPicPr>
          <p:cNvPr id="9" name="Content Placeholder 8" descr="Screenshot of ASSIST screen for SF424 R&amp;R cover section 5. Applicant Information">
            <a:extLst>
              <a:ext uri="{FF2B5EF4-FFF2-40B4-BE49-F238E27FC236}">
                <a16:creationId xmlns:a16="http://schemas.microsoft.com/office/drawing/2014/main" id="{E539FF6C-618D-400D-9C99-3F92E55D88C8}"/>
              </a:ext>
            </a:extLst>
          </p:cNvPr>
          <p:cNvPicPr>
            <a:picLocks noGrp="1" noChangeAspect="1"/>
          </p:cNvPicPr>
          <p:nvPr>
            <p:ph sz="quarter" idx="13"/>
          </p:nvPr>
        </p:nvPicPr>
        <p:blipFill>
          <a:blip r:embed="rId2"/>
          <a:stretch>
            <a:fillRect/>
          </a:stretch>
        </p:blipFill>
        <p:spPr>
          <a:xfrm>
            <a:off x="529975" y="1595252"/>
            <a:ext cx="11339512" cy="4066877"/>
          </a:xfrm>
        </p:spPr>
      </p:pic>
      <p:sp>
        <p:nvSpPr>
          <p:cNvPr id="5" name="Slide Number Placeholder 4">
            <a:extLst>
              <a:ext uri="{FF2B5EF4-FFF2-40B4-BE49-F238E27FC236}">
                <a16:creationId xmlns:a16="http://schemas.microsoft.com/office/drawing/2014/main" id="{BF48C317-E885-4E4D-9C05-DDBA5EF9BA85}"/>
              </a:ext>
            </a:extLst>
          </p:cNvPr>
          <p:cNvSpPr>
            <a:spLocks noGrp="1"/>
          </p:cNvSpPr>
          <p:nvPr>
            <p:ph type="sldNum" sz="quarter" idx="16"/>
          </p:nvPr>
        </p:nvSpPr>
        <p:spPr/>
        <p:txBody>
          <a:bodyPr/>
          <a:lstStyle/>
          <a:p>
            <a:pPr>
              <a:defRPr/>
            </a:pPr>
            <a:fld id="{96A5609F-50E7-4B9A-B62F-6598EDD47D6E}" type="slidenum">
              <a:rPr lang="en-US" smtClean="0"/>
              <a:pPr>
                <a:defRPr/>
              </a:pPr>
              <a:t>7</a:t>
            </a:fld>
            <a:endParaRPr lang="en-US"/>
          </a:p>
        </p:txBody>
      </p:sp>
      <p:sp>
        <p:nvSpPr>
          <p:cNvPr id="10" name="Arrow: Right 9" descr="Callout of UEI, replacing Organizational DUNS">
            <a:extLst>
              <a:ext uri="{FF2B5EF4-FFF2-40B4-BE49-F238E27FC236}">
                <a16:creationId xmlns:a16="http://schemas.microsoft.com/office/drawing/2014/main" id="{2BB6A563-0657-470D-BA0C-A4EE810872BB}"/>
              </a:ext>
            </a:extLst>
          </p:cNvPr>
          <p:cNvSpPr/>
          <p:nvPr/>
        </p:nvSpPr>
        <p:spPr>
          <a:xfrm rot="10800000">
            <a:off x="5530515" y="2076265"/>
            <a:ext cx="1130969" cy="332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descr="Callout of Department and Division fields">
            <a:extLst>
              <a:ext uri="{FF2B5EF4-FFF2-40B4-BE49-F238E27FC236}">
                <a16:creationId xmlns:a16="http://schemas.microsoft.com/office/drawing/2014/main" id="{52021C04-3845-47A2-8500-DD507FCCE62F}"/>
              </a:ext>
            </a:extLst>
          </p:cNvPr>
          <p:cNvSpPr/>
          <p:nvPr/>
        </p:nvSpPr>
        <p:spPr>
          <a:xfrm rot="10800000">
            <a:off x="6541167" y="2535952"/>
            <a:ext cx="1130969" cy="3328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334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DCB9F-C17E-4C38-B09E-0BC215A207B4}"/>
              </a:ext>
            </a:extLst>
          </p:cNvPr>
          <p:cNvSpPr>
            <a:spLocks noGrp="1"/>
          </p:cNvSpPr>
          <p:nvPr>
            <p:ph type="title"/>
          </p:nvPr>
        </p:nvSpPr>
        <p:spPr/>
        <p:txBody>
          <a:bodyPr/>
          <a:lstStyle/>
          <a:p>
            <a:r>
              <a:rPr lang="en-US" dirty="0"/>
              <a:t>UEI and FORMS-G</a:t>
            </a:r>
          </a:p>
        </p:txBody>
      </p:sp>
      <p:sp>
        <p:nvSpPr>
          <p:cNvPr id="3" name="Content Placeholder 2">
            <a:extLst>
              <a:ext uri="{FF2B5EF4-FFF2-40B4-BE49-F238E27FC236}">
                <a16:creationId xmlns:a16="http://schemas.microsoft.com/office/drawing/2014/main" id="{D8B0366F-B375-4EE2-A71A-196D5B6A32B1}"/>
              </a:ext>
            </a:extLst>
          </p:cNvPr>
          <p:cNvSpPr>
            <a:spLocks noGrp="1"/>
          </p:cNvSpPr>
          <p:nvPr>
            <p:ph sz="quarter" idx="13"/>
          </p:nvPr>
        </p:nvSpPr>
        <p:spPr/>
        <p:txBody>
          <a:bodyPr/>
          <a:lstStyle/>
          <a:p>
            <a:r>
              <a:rPr lang="en-US" sz="1800" dirty="0"/>
              <a:t>UEI replacing DUNS on all Grants.gov and NIH competing application forms:</a:t>
            </a:r>
          </a:p>
          <a:p>
            <a:pPr lvl="1"/>
            <a:r>
              <a:rPr lang="en-US" sz="1600" dirty="0"/>
              <a:t>SF424 (R&amp;R) (v5.0)</a:t>
            </a:r>
          </a:p>
          <a:p>
            <a:pPr lvl="1"/>
            <a:r>
              <a:rPr lang="en-US" sz="1600" dirty="0"/>
              <a:t>SF424 R&amp;R Multi-Project Cover (v4.0)</a:t>
            </a:r>
          </a:p>
          <a:p>
            <a:pPr lvl="1"/>
            <a:r>
              <a:rPr lang="en-US" sz="1600" dirty="0"/>
              <a:t>Project/Performance Site Location(s) (v4.0)</a:t>
            </a:r>
          </a:p>
          <a:p>
            <a:pPr lvl="1"/>
            <a:r>
              <a:rPr lang="en-US" sz="1600" dirty="0"/>
              <a:t>SBIR/STTR Information (v3.0*)</a:t>
            </a:r>
          </a:p>
          <a:p>
            <a:pPr lvl="1"/>
            <a:r>
              <a:rPr lang="en-US" sz="1600" dirty="0"/>
              <a:t>R&amp;R Budget 5 YR (v3.0)</a:t>
            </a:r>
          </a:p>
          <a:p>
            <a:pPr lvl="1"/>
            <a:r>
              <a:rPr lang="en-US" sz="1600" dirty="0"/>
              <a:t>R&amp;R Budget 10 YR (v3.0)</a:t>
            </a:r>
          </a:p>
          <a:p>
            <a:pPr lvl="1"/>
            <a:r>
              <a:rPr lang="en-US" sz="1600" dirty="0"/>
              <a:t>R&amp;R Subaward Budget Attachment(s) 5 YR (v) (v3.0)</a:t>
            </a:r>
          </a:p>
          <a:p>
            <a:pPr lvl="1"/>
            <a:r>
              <a:rPr lang="en-US" sz="1600" dirty="0"/>
              <a:t>R&amp;R Subaward Budget Attachment(s) 10 YR (v3.0)</a:t>
            </a:r>
          </a:p>
          <a:p>
            <a:pPr lvl="1"/>
            <a:r>
              <a:rPr lang="en-US" sz="1600" dirty="0"/>
              <a:t>R&amp;R Multi-project Budget 10 YR (v3.0)</a:t>
            </a:r>
          </a:p>
          <a:p>
            <a:pPr lvl="1"/>
            <a:r>
              <a:rPr lang="en-US" sz="1600" dirty="0"/>
              <a:t>R&amp;R Multi-project Subaward Budget Attachment(s) 10 YR (v3.0)</a:t>
            </a:r>
          </a:p>
          <a:p>
            <a:pPr lvl="1"/>
            <a:r>
              <a:rPr lang="en-US" sz="1600" dirty="0"/>
              <a:t>PHS 398 Training Budget (v2.0)</a:t>
            </a:r>
          </a:p>
          <a:p>
            <a:pPr lvl="1"/>
            <a:r>
              <a:rPr lang="en-US" sz="1600" dirty="0"/>
              <a:t>PHS 398 Training Subaward Budget Attachment(s) (v3.0)</a:t>
            </a:r>
          </a:p>
          <a:p>
            <a:pPr lvl="1"/>
            <a:r>
              <a:rPr lang="en-US" sz="1600" dirty="0"/>
              <a:t>PHS Additional Indirect Costs (v2.0)</a:t>
            </a:r>
          </a:p>
          <a:p>
            <a:pPr lvl="1"/>
            <a:r>
              <a:rPr lang="en-US" sz="1600" dirty="0">
                <a:solidFill>
                  <a:srgbClr val="333333"/>
                </a:solidFill>
                <a:latin typeface="Open Sans" panose="020B0606030504020204" pitchFamily="34" charset="0"/>
                <a:ea typeface="Open Sans" panose="020B0606030504020204" pitchFamily="34" charset="0"/>
                <a:cs typeface="Open Sans" panose="020B0606030504020204" pitchFamily="34" charset="0"/>
              </a:rPr>
              <a:t>*Form under development, see </a:t>
            </a:r>
            <a:r>
              <a:rPr lang="en-US" sz="1600" dirty="0">
                <a:solidFill>
                  <a:srgbClr val="333333"/>
                </a:solidFill>
                <a:latin typeface="Open Sans" panose="020B0606030504020204" pitchFamily="34" charset="0"/>
                <a:ea typeface="Open Sans" panose="020B0606030504020204" pitchFamily="34" charset="0"/>
                <a:cs typeface="Open Sans" panose="020B0606030504020204" pitchFamily="34" charset="0"/>
                <a:hlinkClick r:id="rId2"/>
              </a:rPr>
              <a:t>Grants.gov Forms Status Report</a:t>
            </a:r>
            <a:endParaRPr lang="en-US" sz="1600" dirty="0"/>
          </a:p>
          <a:p>
            <a:r>
              <a:rPr lang="en-US" sz="1800" dirty="0"/>
              <a:t>UEI replacing DUNS on NIH post-award forms, e.g. RPPR. Final implementation details forthcoming. </a:t>
            </a:r>
          </a:p>
          <a:p>
            <a:endParaRPr lang="en-US" sz="1800" dirty="0"/>
          </a:p>
        </p:txBody>
      </p:sp>
      <p:sp>
        <p:nvSpPr>
          <p:cNvPr id="4" name="Slide Number Placeholder 3">
            <a:extLst>
              <a:ext uri="{FF2B5EF4-FFF2-40B4-BE49-F238E27FC236}">
                <a16:creationId xmlns:a16="http://schemas.microsoft.com/office/drawing/2014/main" id="{708CBABB-CCCA-47DE-BD7E-F206279717AE}"/>
              </a:ext>
            </a:extLst>
          </p:cNvPr>
          <p:cNvSpPr>
            <a:spLocks noGrp="1"/>
          </p:cNvSpPr>
          <p:nvPr>
            <p:ph type="sldNum" sz="quarter" idx="16"/>
          </p:nvPr>
        </p:nvSpPr>
        <p:spPr/>
        <p:txBody>
          <a:bodyPr/>
          <a:lstStyle/>
          <a:p>
            <a:pPr>
              <a:defRPr/>
            </a:pPr>
            <a:fld id="{41303DC8-D049-4606-B080-DDC65A2B61F5}" type="slidenum">
              <a:rPr lang="en-US" smtClean="0"/>
              <a:pPr>
                <a:defRPr/>
              </a:pPr>
              <a:t>8</a:t>
            </a:fld>
            <a:endParaRPr lang="en-US" dirty="0"/>
          </a:p>
        </p:txBody>
      </p:sp>
    </p:spTree>
    <p:extLst>
      <p:ext uri="{BB962C8B-B14F-4D97-AF65-F5344CB8AC3E}">
        <p14:creationId xmlns:p14="http://schemas.microsoft.com/office/powerpoint/2010/main" val="426255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38809-D842-45BE-9FE8-05FF2EF94AE6}"/>
              </a:ext>
            </a:extLst>
          </p:cNvPr>
          <p:cNvSpPr>
            <a:spLocks noGrp="1"/>
          </p:cNvSpPr>
          <p:nvPr>
            <p:ph type="title"/>
          </p:nvPr>
        </p:nvSpPr>
        <p:spPr/>
        <p:txBody>
          <a:bodyPr/>
          <a:lstStyle/>
          <a:p>
            <a:r>
              <a:rPr lang="en-US" dirty="0"/>
              <a:t>Country Codes &amp; Commons ID for all Sr Key</a:t>
            </a:r>
          </a:p>
        </p:txBody>
      </p:sp>
      <p:sp>
        <p:nvSpPr>
          <p:cNvPr id="4" name="Slide Number Placeholder 3">
            <a:extLst>
              <a:ext uri="{FF2B5EF4-FFF2-40B4-BE49-F238E27FC236}">
                <a16:creationId xmlns:a16="http://schemas.microsoft.com/office/drawing/2014/main" id="{6C968AD3-29BA-420A-938A-AC1E8CA05B9B}"/>
              </a:ext>
            </a:extLst>
          </p:cNvPr>
          <p:cNvSpPr>
            <a:spLocks noGrp="1"/>
          </p:cNvSpPr>
          <p:nvPr>
            <p:ph type="sldNum" sz="quarter" idx="17"/>
          </p:nvPr>
        </p:nvSpPr>
        <p:spPr/>
        <p:txBody>
          <a:bodyPr/>
          <a:lstStyle/>
          <a:p>
            <a:pPr>
              <a:defRPr/>
            </a:pPr>
            <a:fld id="{41303DC8-D049-4606-B080-DDC65A2B61F5}" type="slidenum">
              <a:rPr lang="en-US" smtClean="0"/>
              <a:pPr>
                <a:defRPr/>
              </a:pPr>
              <a:t>9</a:t>
            </a:fld>
            <a:endParaRPr lang="en-US" dirty="0"/>
          </a:p>
        </p:txBody>
      </p:sp>
      <p:pic>
        <p:nvPicPr>
          <p:cNvPr id="12" name="Picture 11" descr="Screenshot of the R&amp;R Senior/Key Person Profile (Expanded) form PD/PI Profile section">
            <a:extLst>
              <a:ext uri="{FF2B5EF4-FFF2-40B4-BE49-F238E27FC236}">
                <a16:creationId xmlns:a16="http://schemas.microsoft.com/office/drawing/2014/main" id="{92919775-895C-40A8-9044-CB77F352A24F}"/>
              </a:ext>
            </a:extLst>
          </p:cNvPr>
          <p:cNvPicPr>
            <a:picLocks noChangeAspect="1"/>
          </p:cNvPicPr>
          <p:nvPr/>
        </p:nvPicPr>
        <p:blipFill>
          <a:blip r:embed="rId3"/>
          <a:stretch>
            <a:fillRect/>
          </a:stretch>
        </p:blipFill>
        <p:spPr>
          <a:xfrm>
            <a:off x="1385712" y="1508001"/>
            <a:ext cx="9412447" cy="4860115"/>
          </a:xfrm>
          <a:prstGeom prst="rect">
            <a:avLst/>
          </a:prstGeom>
        </p:spPr>
      </p:pic>
      <p:sp>
        <p:nvSpPr>
          <p:cNvPr id="13" name="Arrow: Left 12" descr="callout of credential, e.g. agency login field. applicants will enter eRA Commons ID here">
            <a:extLst>
              <a:ext uri="{FF2B5EF4-FFF2-40B4-BE49-F238E27FC236}">
                <a16:creationId xmlns:a16="http://schemas.microsoft.com/office/drawing/2014/main" id="{307D4428-40E9-4759-8649-471CF1F6A08E}"/>
              </a:ext>
            </a:extLst>
          </p:cNvPr>
          <p:cNvSpPr/>
          <p:nvPr/>
        </p:nvSpPr>
        <p:spPr>
          <a:xfrm>
            <a:off x="5295615" y="5640202"/>
            <a:ext cx="1105186" cy="2873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Left 13" descr="callout of country code">
            <a:extLst>
              <a:ext uri="{FF2B5EF4-FFF2-40B4-BE49-F238E27FC236}">
                <a16:creationId xmlns:a16="http://schemas.microsoft.com/office/drawing/2014/main" id="{16C67CD4-2743-4D95-B47A-E4AAB12A7F83}"/>
              </a:ext>
            </a:extLst>
          </p:cNvPr>
          <p:cNvSpPr/>
          <p:nvPr/>
        </p:nvSpPr>
        <p:spPr>
          <a:xfrm>
            <a:off x="4505652" y="4791001"/>
            <a:ext cx="1283516" cy="2873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55D8F54-E7AE-448F-92DD-54494AF8FED0}"/>
              </a:ext>
            </a:extLst>
          </p:cNvPr>
          <p:cNvSpPr txBox="1"/>
          <p:nvPr/>
        </p:nvSpPr>
        <p:spPr>
          <a:xfrm>
            <a:off x="628838" y="1283773"/>
            <a:ext cx="2525422" cy="369332"/>
          </a:xfrm>
          <a:prstGeom prst="rect">
            <a:avLst/>
          </a:prstGeom>
          <a:noFill/>
        </p:spPr>
        <p:txBody>
          <a:bodyPr wrap="square" rtlCol="0">
            <a:spAutoFit/>
          </a:bodyPr>
          <a:lstStyle/>
          <a:p>
            <a:r>
              <a:rPr lang="en-US" dirty="0">
                <a:hlinkClick r:id="rId4"/>
              </a:rPr>
              <a:t>NOT-OD-21-109</a:t>
            </a:r>
            <a:endParaRPr lang="en-US" dirty="0"/>
          </a:p>
        </p:txBody>
      </p:sp>
    </p:spTree>
    <p:extLst>
      <p:ext uri="{BB962C8B-B14F-4D97-AF65-F5344CB8AC3E}">
        <p14:creationId xmlns:p14="http://schemas.microsoft.com/office/powerpoint/2010/main" val="6413043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Diagra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002DE325B4434C8407F2BB379023F4" ma:contentTypeVersion="13" ma:contentTypeDescription="Create a new document." ma:contentTypeScope="" ma:versionID="476e873166ae8478b0d17a674a725b4a">
  <xsd:schema xmlns:xsd="http://www.w3.org/2001/XMLSchema" xmlns:xs="http://www.w3.org/2001/XMLSchema" xmlns:p="http://schemas.microsoft.com/office/2006/metadata/properties" xmlns:ns2="64948b15-7def-430b-8648-1feb819ee410" xmlns:ns3="6bc68b66-932e-422c-b9b0-23fd53127af9" targetNamespace="http://schemas.microsoft.com/office/2006/metadata/properties" ma:root="true" ma:fieldsID="427813e36bbbb4baf921046a170b8e90" ns2:_="" ns3:_="">
    <xsd:import namespace="64948b15-7def-430b-8648-1feb819ee410"/>
    <xsd:import namespace="6bc68b66-932e-422c-b9b0-23fd53127af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48b15-7def-430b-8648-1feb819ee4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c68b66-932e-422c-b9b0-23fd53127af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B05FC1-D0FB-4AE8-9AD1-DB8B0DB2F496}"/>
</file>

<file path=customXml/itemProps2.xml><?xml version="1.0" encoding="utf-8"?>
<ds:datastoreItem xmlns:ds="http://schemas.openxmlformats.org/officeDocument/2006/customXml" ds:itemID="{0D8CEBDB-DE49-45E3-8031-E6BF0FFAA20D}"/>
</file>

<file path=customXml/itemProps3.xml><?xml version="1.0" encoding="utf-8"?>
<ds:datastoreItem xmlns:ds="http://schemas.openxmlformats.org/officeDocument/2006/customXml" ds:itemID="{9887C0BC-4DB4-4E3D-B082-28B7FBDC1678}"/>
</file>

<file path=docProps/app.xml><?xml version="1.0" encoding="utf-8"?>
<Properties xmlns="http://schemas.openxmlformats.org/officeDocument/2006/extended-properties" xmlns:vt="http://schemas.openxmlformats.org/officeDocument/2006/docPropsVTypes">
  <TotalTime>712</TotalTime>
  <Words>1112</Words>
  <Application>Microsoft Office PowerPoint</Application>
  <PresentationFormat>Widescreen</PresentationFormat>
  <Paragraphs>145</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Georgia</vt:lpstr>
      <vt:lpstr>Helvetica</vt:lpstr>
      <vt:lpstr>Open Sans</vt:lpstr>
      <vt:lpstr>Wingdings</vt:lpstr>
      <vt:lpstr>Wingdings 2</vt:lpstr>
      <vt:lpstr>ProcessDiagram</vt:lpstr>
      <vt:lpstr>Deep Dive into FORMS-G &amp; Related Policy Changes</vt:lpstr>
      <vt:lpstr>Take Home Messages</vt:lpstr>
      <vt:lpstr>FORMS-G</vt:lpstr>
      <vt:lpstr>Transition from DUNS to UEI</vt:lpstr>
      <vt:lpstr>NIH UEI Implementation</vt:lpstr>
      <vt:lpstr>Unique Entity Identifier (UEI) and Department and Division</vt:lpstr>
      <vt:lpstr>In ASSIST</vt:lpstr>
      <vt:lpstr>UEI and FORMS-G</vt:lpstr>
      <vt:lpstr>Country Codes &amp; Commons ID for all Sr Key</vt:lpstr>
      <vt:lpstr>In ASSIST</vt:lpstr>
      <vt:lpstr>Biosketch and Other Support</vt:lpstr>
      <vt:lpstr>Biosketch</vt:lpstr>
      <vt:lpstr>Other Support </vt:lpstr>
      <vt:lpstr>Childcare Costs on PHS Fellowship Supplemental Form </vt:lpstr>
      <vt:lpstr>Technical Assistance on SBIR/STTR</vt:lpstr>
      <vt:lpstr>R&amp;R Detailed Budget Other Direct Costs</vt:lpstr>
      <vt:lpstr>In ASSIST</vt:lpstr>
      <vt:lpstr>Human Subject Clinical Trial Information Form-  Study Record Label Change</vt:lpstr>
      <vt:lpstr>In ASSIST</vt:lpstr>
      <vt:lpstr>Reminder- Choose the Correct Forms</vt:lpstr>
      <vt:lpstr>Resources</vt:lpstr>
      <vt:lpstr>Help Desks</vt:lpstr>
      <vt:lpstr>Online Resources &amp; Websites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into FORMS-G</dc:title>
  <dc:creator>Roman, Laurie (NIH/OD) [E]</dc:creator>
  <cp:lastModifiedBy>Cummins, Sheri (NIH/OD) [E]</cp:lastModifiedBy>
  <cp:revision>40</cp:revision>
  <dcterms:created xsi:type="dcterms:W3CDTF">2021-08-31T13:57:26Z</dcterms:created>
  <dcterms:modified xsi:type="dcterms:W3CDTF">2021-10-28T23:06:13Z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0x0101005E002DE325B4434C8407F2BB379023F4</vt:lpwstr>
  </property>
</Properties>
</file>